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0" r:id="rId1"/>
  </p:sldMasterIdLst>
  <p:notesMasterIdLst>
    <p:notesMasterId r:id="rId13"/>
  </p:notesMasterIdLst>
  <p:sldIdLst>
    <p:sldId id="256" r:id="rId2"/>
    <p:sldId id="258" r:id="rId3"/>
    <p:sldId id="259" r:id="rId4"/>
    <p:sldId id="260" r:id="rId5"/>
    <p:sldId id="262" r:id="rId6"/>
    <p:sldId id="265" r:id="rId7"/>
    <p:sldId id="266" r:id="rId8"/>
    <p:sldId id="291" r:id="rId9"/>
    <p:sldId id="270" r:id="rId10"/>
    <p:sldId id="289" r:id="rId11"/>
    <p:sldId id="290" r:id="rId12"/>
  </p:sldIdLst>
  <p:sldSz cx="9144000" cy="5143500" type="screen16x9"/>
  <p:notesSz cx="6858000" cy="9144000"/>
  <p:embeddedFontLst>
    <p:embeddedFont>
      <p:font typeface="Abhaya Libre" panose="020B0604020202020204" charset="0"/>
      <p:regular r:id="rId14"/>
      <p:bold r:id="rId15"/>
    </p:embeddedFont>
    <p:embeddedFont>
      <p:font typeface="Advent Pro" panose="020B0604020202020204" charset="0"/>
      <p:regular r:id="rId16"/>
      <p:bold r:id="rId17"/>
      <p:italic r:id="rId18"/>
      <p:boldItalic r:id="rId19"/>
    </p:embeddedFont>
    <p:embeddedFont>
      <p:font typeface="Advent Pro Medium" panose="020B0604020202020204" charset="0"/>
      <p:regular r:id="rId20"/>
      <p:bold r:id="rId21"/>
      <p:italic r:id="rId22"/>
      <p:boldItalic r:id="rId23"/>
    </p:embeddedFont>
    <p:embeddedFont>
      <p:font typeface="Aldrich" panose="020B0604020202020204" charset="0"/>
      <p:regular r:id="rId24"/>
    </p:embeddedFont>
    <p:embeddedFont>
      <p:font typeface="Montserrat" panose="00000500000000000000" pitchFamily="2" charset="0"/>
      <p:regular r:id="rId25"/>
      <p:bold r:id="rId26"/>
      <p:italic r:id="rId27"/>
      <p:boldItalic r:id="rId2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D0E75F4-0AEB-4D41-A073-65F0B4335020}">
  <a:tblStyle styleId="{6D0E75F4-0AEB-4D41-A073-65F0B433502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108" d="100"/>
          <a:sy n="108" d="100"/>
        </p:scale>
        <p:origin x="730" y="-3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26" Type="http://schemas.openxmlformats.org/officeDocument/2006/relationships/font" Target="fonts/font13.fntdata"/><Relationship Id="rId3" Type="http://schemas.openxmlformats.org/officeDocument/2006/relationships/slide" Target="slides/slide2.xml"/><Relationship Id="rId21"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font" Target="fonts/font12.fntdata"/><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1.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font" Target="fonts/font10.fntdata"/><Relationship Id="rId28" Type="http://schemas.openxmlformats.org/officeDocument/2006/relationships/font" Target="fonts/font15.fntdata"/><Relationship Id="rId10" Type="http://schemas.openxmlformats.org/officeDocument/2006/relationships/slide" Target="slides/slide9.xml"/><Relationship Id="rId19" Type="http://schemas.openxmlformats.org/officeDocument/2006/relationships/font" Target="fonts/font6.fntdata"/><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font" Target="fonts/font9.fntdata"/><Relationship Id="rId27" Type="http://schemas.openxmlformats.org/officeDocument/2006/relationships/font" Target="fonts/font14.fntdata"/><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194f82a0bd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194f82a0bd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0"/>
        <p:cNvGrpSpPr/>
        <p:nvPr/>
      </p:nvGrpSpPr>
      <p:grpSpPr>
        <a:xfrm>
          <a:off x="0" y="0"/>
          <a:ext cx="0" cy="0"/>
          <a:chOff x="0" y="0"/>
          <a:chExt cx="0" cy="0"/>
        </a:xfrm>
      </p:grpSpPr>
      <p:sp>
        <p:nvSpPr>
          <p:cNvPr id="1391" name="Google Shape;1391;g152a7caf94b_1_27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2" name="Google Shape;1392;g152a7caf94b_1_27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15207a17831_0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15207a17831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g157d03485c9_2_5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4" name="Google Shape;424;g157d03485c9_2_5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g152a7caf94b_1_4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3" name="Google Shape;433;g152a7caf94b_1_4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
        <p:cNvGrpSpPr/>
        <p:nvPr/>
      </p:nvGrpSpPr>
      <p:grpSpPr>
        <a:xfrm>
          <a:off x="0" y="0"/>
          <a:ext cx="0" cy="0"/>
          <a:chOff x="0" y="0"/>
          <a:chExt cx="0" cy="0"/>
        </a:xfrm>
      </p:grpSpPr>
      <p:sp>
        <p:nvSpPr>
          <p:cNvPr id="448" name="Google Shape;448;g157d03485c9_2_9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9" name="Google Shape;449;g157d03485c9_2_9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
        <p:cNvGrpSpPr/>
        <p:nvPr/>
      </p:nvGrpSpPr>
      <p:grpSpPr>
        <a:xfrm>
          <a:off x="0" y="0"/>
          <a:ext cx="0" cy="0"/>
          <a:chOff x="0" y="0"/>
          <a:chExt cx="0" cy="0"/>
        </a:xfrm>
      </p:grpSpPr>
      <p:sp>
        <p:nvSpPr>
          <p:cNvPr id="512" name="Google Shape;512;g152a7caf94b_1_27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3" name="Google Shape;513;g152a7caf94b_1_27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0"/>
        <p:cNvGrpSpPr/>
        <p:nvPr/>
      </p:nvGrpSpPr>
      <p:grpSpPr>
        <a:xfrm>
          <a:off x="0" y="0"/>
          <a:ext cx="0" cy="0"/>
          <a:chOff x="0" y="0"/>
          <a:chExt cx="0" cy="0"/>
        </a:xfrm>
      </p:grpSpPr>
      <p:sp>
        <p:nvSpPr>
          <p:cNvPr id="521" name="Google Shape;521;g152a7caf94b_1_16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2" name="Google Shape;522;g152a7caf94b_1_16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0"/>
        <p:cNvGrpSpPr/>
        <p:nvPr/>
      </p:nvGrpSpPr>
      <p:grpSpPr>
        <a:xfrm>
          <a:off x="0" y="0"/>
          <a:ext cx="0" cy="0"/>
          <a:chOff x="0" y="0"/>
          <a:chExt cx="0" cy="0"/>
        </a:xfrm>
      </p:grpSpPr>
      <p:sp>
        <p:nvSpPr>
          <p:cNvPr id="521" name="Google Shape;521;g152a7caf94b_1_16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2" name="Google Shape;522;g152a7caf94b_1_16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158773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7"/>
        <p:cNvGrpSpPr/>
        <p:nvPr/>
      </p:nvGrpSpPr>
      <p:grpSpPr>
        <a:xfrm>
          <a:off x="0" y="0"/>
          <a:ext cx="0" cy="0"/>
          <a:chOff x="0" y="0"/>
          <a:chExt cx="0" cy="0"/>
        </a:xfrm>
      </p:grpSpPr>
      <p:sp>
        <p:nvSpPr>
          <p:cNvPr id="618" name="Google Shape;618;g152a7caf94b_1_16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9" name="Google Shape;619;g152a7caf94b_1_16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blip>
          <a:stretch>
            <a:fillRect/>
          </a:stretch>
        </p:blipFill>
        <p:spPr>
          <a:xfrm>
            <a:off x="-1" y="-361900"/>
            <a:ext cx="9144003" cy="6518663"/>
          </a:xfrm>
          <a:prstGeom prst="rect">
            <a:avLst/>
          </a:prstGeom>
          <a:noFill/>
          <a:ln>
            <a:noFill/>
          </a:ln>
        </p:spPr>
      </p:pic>
      <p:sp>
        <p:nvSpPr>
          <p:cNvPr id="10" name="Google Shape;10;p2"/>
          <p:cNvSpPr txBox="1">
            <a:spLocks noGrp="1"/>
          </p:cNvSpPr>
          <p:nvPr>
            <p:ph type="ctrTitle"/>
          </p:nvPr>
        </p:nvSpPr>
        <p:spPr>
          <a:xfrm>
            <a:off x="2558550" y="1096050"/>
            <a:ext cx="4026900" cy="2377800"/>
          </a:xfrm>
          <a:prstGeom prst="rect">
            <a:avLst/>
          </a:prstGeom>
          <a:noFill/>
        </p:spPr>
        <p:txBody>
          <a:bodyPr spcFirstLastPara="1" wrap="square" lIns="91425" tIns="91425" rIns="91425" bIns="91425" anchor="ctr" anchorCtr="0">
            <a:noAutofit/>
          </a:bodyPr>
          <a:lstStyle>
            <a:lvl1pPr lvl="0" algn="ctr">
              <a:lnSpc>
                <a:spcPct val="90000"/>
              </a:lnSpc>
              <a:spcBef>
                <a:spcPts val="0"/>
              </a:spcBef>
              <a:spcAft>
                <a:spcPts val="0"/>
              </a:spcAft>
              <a:buSzPts val="5200"/>
              <a:buNone/>
              <a:defRPr sz="7000">
                <a:latin typeface="Aldrich"/>
                <a:ea typeface="Aldrich"/>
                <a:cs typeface="Aldrich"/>
                <a:sym typeface="Aldrich"/>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2558550" y="3545000"/>
            <a:ext cx="4026900" cy="435300"/>
          </a:xfrm>
          <a:prstGeom prst="rect">
            <a:avLst/>
          </a:prstGeom>
        </p:spPr>
        <p:txBody>
          <a:bodyPr spcFirstLastPara="1" wrap="square" lIns="91425" tIns="91425" rIns="91425" bIns="91425" anchor="b" anchorCtr="0">
            <a:noAutofit/>
          </a:bodyPr>
          <a:lstStyle>
            <a:lvl1pPr lvl="0" algn="ctr">
              <a:lnSpc>
                <a:spcPct val="100000"/>
              </a:lnSpc>
              <a:spcBef>
                <a:spcPts val="0"/>
              </a:spcBef>
              <a:spcAft>
                <a:spcPts val="0"/>
              </a:spcAft>
              <a:buSzPts val="2800"/>
              <a:buNone/>
              <a:defRPr sz="1600">
                <a:solidFill>
                  <a:schemeClr val="lt1"/>
                </a:solidFill>
                <a:latin typeface="Advent Pro"/>
                <a:ea typeface="Advent Pro"/>
                <a:cs typeface="Advent Pro"/>
                <a:sym typeface="Advent Pro"/>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four columns 1">
  <p:cSld name="CUSTOM_3_1_4_2_1">
    <p:spTree>
      <p:nvGrpSpPr>
        <p:cNvPr id="1" name="Shape 302"/>
        <p:cNvGrpSpPr/>
        <p:nvPr/>
      </p:nvGrpSpPr>
      <p:grpSpPr>
        <a:xfrm>
          <a:off x="0" y="0"/>
          <a:ext cx="0" cy="0"/>
          <a:chOff x="0" y="0"/>
          <a:chExt cx="0" cy="0"/>
        </a:xfrm>
      </p:grpSpPr>
      <p:pic>
        <p:nvPicPr>
          <p:cNvPr id="303" name="Google Shape;303;p36"/>
          <p:cNvPicPr preferRelativeResize="0"/>
          <p:nvPr/>
        </p:nvPicPr>
        <p:blipFill>
          <a:blip r:embed="rId2">
            <a:alphaModFix/>
          </a:blip>
          <a:stretch>
            <a:fillRect/>
          </a:stretch>
        </p:blipFill>
        <p:spPr>
          <a:xfrm>
            <a:off x="-1" y="-361900"/>
            <a:ext cx="9144003" cy="6518663"/>
          </a:xfrm>
          <a:prstGeom prst="rect">
            <a:avLst/>
          </a:prstGeom>
          <a:noFill/>
          <a:ln>
            <a:noFill/>
          </a:ln>
        </p:spPr>
      </p:pic>
      <p:sp>
        <p:nvSpPr>
          <p:cNvPr id="304" name="Google Shape;304;p36"/>
          <p:cNvSpPr txBox="1">
            <a:spLocks noGrp="1"/>
          </p:cNvSpPr>
          <p:nvPr>
            <p:ph type="subTitle" idx="1"/>
          </p:nvPr>
        </p:nvSpPr>
        <p:spPr>
          <a:xfrm>
            <a:off x="2146350" y="1634754"/>
            <a:ext cx="2173200" cy="6891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None/>
              <a:defRPr>
                <a:solidFill>
                  <a:schemeClr val="accent1"/>
                </a:solidFill>
                <a:latin typeface="Aldrich"/>
                <a:ea typeface="Aldrich"/>
                <a:cs typeface="Aldrich"/>
                <a:sym typeface="Aldrich"/>
              </a:defRPr>
            </a:lvl1pPr>
            <a:lvl2pPr lvl="1" rtl="0">
              <a:lnSpc>
                <a:spcPct val="100000"/>
              </a:lnSpc>
              <a:spcBef>
                <a:spcPts val="0"/>
              </a:spcBef>
              <a:spcAft>
                <a:spcPts val="0"/>
              </a:spcAft>
              <a:buNone/>
              <a:defRPr>
                <a:solidFill>
                  <a:schemeClr val="accent1"/>
                </a:solidFill>
                <a:latin typeface="Aldrich"/>
                <a:ea typeface="Aldrich"/>
                <a:cs typeface="Aldrich"/>
                <a:sym typeface="Aldrich"/>
              </a:defRPr>
            </a:lvl2pPr>
            <a:lvl3pPr lvl="2" rtl="0">
              <a:lnSpc>
                <a:spcPct val="100000"/>
              </a:lnSpc>
              <a:spcBef>
                <a:spcPts val="0"/>
              </a:spcBef>
              <a:spcAft>
                <a:spcPts val="0"/>
              </a:spcAft>
              <a:buNone/>
              <a:defRPr>
                <a:solidFill>
                  <a:schemeClr val="accent1"/>
                </a:solidFill>
                <a:latin typeface="Aldrich"/>
                <a:ea typeface="Aldrich"/>
                <a:cs typeface="Aldrich"/>
                <a:sym typeface="Aldrich"/>
              </a:defRPr>
            </a:lvl3pPr>
            <a:lvl4pPr lvl="3" rtl="0">
              <a:lnSpc>
                <a:spcPct val="100000"/>
              </a:lnSpc>
              <a:spcBef>
                <a:spcPts val="0"/>
              </a:spcBef>
              <a:spcAft>
                <a:spcPts val="0"/>
              </a:spcAft>
              <a:buNone/>
              <a:defRPr>
                <a:solidFill>
                  <a:schemeClr val="accent1"/>
                </a:solidFill>
                <a:latin typeface="Aldrich"/>
                <a:ea typeface="Aldrich"/>
                <a:cs typeface="Aldrich"/>
                <a:sym typeface="Aldrich"/>
              </a:defRPr>
            </a:lvl4pPr>
            <a:lvl5pPr lvl="4" rtl="0">
              <a:lnSpc>
                <a:spcPct val="100000"/>
              </a:lnSpc>
              <a:spcBef>
                <a:spcPts val="0"/>
              </a:spcBef>
              <a:spcAft>
                <a:spcPts val="0"/>
              </a:spcAft>
              <a:buNone/>
              <a:defRPr>
                <a:solidFill>
                  <a:schemeClr val="accent1"/>
                </a:solidFill>
                <a:latin typeface="Aldrich"/>
                <a:ea typeface="Aldrich"/>
                <a:cs typeface="Aldrich"/>
                <a:sym typeface="Aldrich"/>
              </a:defRPr>
            </a:lvl5pPr>
            <a:lvl6pPr lvl="5" rtl="0">
              <a:lnSpc>
                <a:spcPct val="100000"/>
              </a:lnSpc>
              <a:spcBef>
                <a:spcPts val="0"/>
              </a:spcBef>
              <a:spcAft>
                <a:spcPts val="0"/>
              </a:spcAft>
              <a:buNone/>
              <a:defRPr>
                <a:solidFill>
                  <a:schemeClr val="accent1"/>
                </a:solidFill>
                <a:latin typeface="Aldrich"/>
                <a:ea typeface="Aldrich"/>
                <a:cs typeface="Aldrich"/>
                <a:sym typeface="Aldrich"/>
              </a:defRPr>
            </a:lvl6pPr>
            <a:lvl7pPr lvl="6" rtl="0">
              <a:lnSpc>
                <a:spcPct val="100000"/>
              </a:lnSpc>
              <a:spcBef>
                <a:spcPts val="0"/>
              </a:spcBef>
              <a:spcAft>
                <a:spcPts val="0"/>
              </a:spcAft>
              <a:buNone/>
              <a:defRPr>
                <a:solidFill>
                  <a:schemeClr val="accent1"/>
                </a:solidFill>
                <a:latin typeface="Aldrich"/>
                <a:ea typeface="Aldrich"/>
                <a:cs typeface="Aldrich"/>
                <a:sym typeface="Aldrich"/>
              </a:defRPr>
            </a:lvl7pPr>
            <a:lvl8pPr lvl="7" rtl="0">
              <a:lnSpc>
                <a:spcPct val="100000"/>
              </a:lnSpc>
              <a:spcBef>
                <a:spcPts val="0"/>
              </a:spcBef>
              <a:spcAft>
                <a:spcPts val="0"/>
              </a:spcAft>
              <a:buNone/>
              <a:defRPr>
                <a:solidFill>
                  <a:schemeClr val="accent1"/>
                </a:solidFill>
                <a:latin typeface="Aldrich"/>
                <a:ea typeface="Aldrich"/>
                <a:cs typeface="Aldrich"/>
                <a:sym typeface="Aldrich"/>
              </a:defRPr>
            </a:lvl8pPr>
            <a:lvl9pPr lvl="8" rtl="0">
              <a:lnSpc>
                <a:spcPct val="100000"/>
              </a:lnSpc>
              <a:spcBef>
                <a:spcPts val="0"/>
              </a:spcBef>
              <a:spcAft>
                <a:spcPts val="0"/>
              </a:spcAft>
              <a:buNone/>
              <a:defRPr>
                <a:solidFill>
                  <a:schemeClr val="accent1"/>
                </a:solidFill>
                <a:latin typeface="Aldrich"/>
                <a:ea typeface="Aldrich"/>
                <a:cs typeface="Aldrich"/>
                <a:sym typeface="Aldrich"/>
              </a:defRPr>
            </a:lvl9pPr>
          </a:lstStyle>
          <a:p>
            <a:endParaRPr/>
          </a:p>
        </p:txBody>
      </p:sp>
      <p:sp>
        <p:nvSpPr>
          <p:cNvPr id="305" name="Google Shape;305;p36"/>
          <p:cNvSpPr txBox="1">
            <a:spLocks noGrp="1"/>
          </p:cNvSpPr>
          <p:nvPr>
            <p:ph type="subTitle" idx="2"/>
          </p:nvPr>
        </p:nvSpPr>
        <p:spPr>
          <a:xfrm>
            <a:off x="2146338" y="2256512"/>
            <a:ext cx="2173200" cy="527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a:endParaRPr/>
          </a:p>
        </p:txBody>
      </p:sp>
      <p:sp>
        <p:nvSpPr>
          <p:cNvPr id="306" name="Google Shape;306;p36"/>
          <p:cNvSpPr txBox="1">
            <a:spLocks noGrp="1"/>
          </p:cNvSpPr>
          <p:nvPr>
            <p:ph type="subTitle" idx="3"/>
          </p:nvPr>
        </p:nvSpPr>
        <p:spPr>
          <a:xfrm>
            <a:off x="2146350" y="3119753"/>
            <a:ext cx="2173200" cy="6891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None/>
              <a:defRPr>
                <a:solidFill>
                  <a:schemeClr val="accent1"/>
                </a:solidFill>
                <a:latin typeface="Aldrich"/>
                <a:ea typeface="Aldrich"/>
                <a:cs typeface="Aldrich"/>
                <a:sym typeface="Aldrich"/>
              </a:defRPr>
            </a:lvl1pPr>
            <a:lvl2pPr lvl="1" rtl="0">
              <a:lnSpc>
                <a:spcPct val="100000"/>
              </a:lnSpc>
              <a:spcBef>
                <a:spcPts val="0"/>
              </a:spcBef>
              <a:spcAft>
                <a:spcPts val="0"/>
              </a:spcAft>
              <a:buNone/>
              <a:defRPr>
                <a:solidFill>
                  <a:schemeClr val="accent1"/>
                </a:solidFill>
                <a:latin typeface="Aldrich"/>
                <a:ea typeface="Aldrich"/>
                <a:cs typeface="Aldrich"/>
                <a:sym typeface="Aldrich"/>
              </a:defRPr>
            </a:lvl2pPr>
            <a:lvl3pPr lvl="2" rtl="0">
              <a:lnSpc>
                <a:spcPct val="100000"/>
              </a:lnSpc>
              <a:spcBef>
                <a:spcPts val="0"/>
              </a:spcBef>
              <a:spcAft>
                <a:spcPts val="0"/>
              </a:spcAft>
              <a:buNone/>
              <a:defRPr>
                <a:solidFill>
                  <a:schemeClr val="accent1"/>
                </a:solidFill>
                <a:latin typeface="Aldrich"/>
                <a:ea typeface="Aldrich"/>
                <a:cs typeface="Aldrich"/>
                <a:sym typeface="Aldrich"/>
              </a:defRPr>
            </a:lvl3pPr>
            <a:lvl4pPr lvl="3" rtl="0">
              <a:lnSpc>
                <a:spcPct val="100000"/>
              </a:lnSpc>
              <a:spcBef>
                <a:spcPts val="0"/>
              </a:spcBef>
              <a:spcAft>
                <a:spcPts val="0"/>
              </a:spcAft>
              <a:buNone/>
              <a:defRPr>
                <a:solidFill>
                  <a:schemeClr val="accent1"/>
                </a:solidFill>
                <a:latin typeface="Aldrich"/>
                <a:ea typeface="Aldrich"/>
                <a:cs typeface="Aldrich"/>
                <a:sym typeface="Aldrich"/>
              </a:defRPr>
            </a:lvl4pPr>
            <a:lvl5pPr lvl="4" rtl="0">
              <a:lnSpc>
                <a:spcPct val="100000"/>
              </a:lnSpc>
              <a:spcBef>
                <a:spcPts val="0"/>
              </a:spcBef>
              <a:spcAft>
                <a:spcPts val="0"/>
              </a:spcAft>
              <a:buNone/>
              <a:defRPr>
                <a:solidFill>
                  <a:schemeClr val="accent1"/>
                </a:solidFill>
                <a:latin typeface="Aldrich"/>
                <a:ea typeface="Aldrich"/>
                <a:cs typeface="Aldrich"/>
                <a:sym typeface="Aldrich"/>
              </a:defRPr>
            </a:lvl5pPr>
            <a:lvl6pPr lvl="5" rtl="0">
              <a:lnSpc>
                <a:spcPct val="100000"/>
              </a:lnSpc>
              <a:spcBef>
                <a:spcPts val="0"/>
              </a:spcBef>
              <a:spcAft>
                <a:spcPts val="0"/>
              </a:spcAft>
              <a:buNone/>
              <a:defRPr>
                <a:solidFill>
                  <a:schemeClr val="accent1"/>
                </a:solidFill>
                <a:latin typeface="Aldrich"/>
                <a:ea typeface="Aldrich"/>
                <a:cs typeface="Aldrich"/>
                <a:sym typeface="Aldrich"/>
              </a:defRPr>
            </a:lvl6pPr>
            <a:lvl7pPr lvl="6" rtl="0">
              <a:lnSpc>
                <a:spcPct val="100000"/>
              </a:lnSpc>
              <a:spcBef>
                <a:spcPts val="0"/>
              </a:spcBef>
              <a:spcAft>
                <a:spcPts val="0"/>
              </a:spcAft>
              <a:buNone/>
              <a:defRPr>
                <a:solidFill>
                  <a:schemeClr val="accent1"/>
                </a:solidFill>
                <a:latin typeface="Aldrich"/>
                <a:ea typeface="Aldrich"/>
                <a:cs typeface="Aldrich"/>
                <a:sym typeface="Aldrich"/>
              </a:defRPr>
            </a:lvl7pPr>
            <a:lvl8pPr lvl="7" rtl="0">
              <a:lnSpc>
                <a:spcPct val="100000"/>
              </a:lnSpc>
              <a:spcBef>
                <a:spcPts val="0"/>
              </a:spcBef>
              <a:spcAft>
                <a:spcPts val="0"/>
              </a:spcAft>
              <a:buNone/>
              <a:defRPr>
                <a:solidFill>
                  <a:schemeClr val="accent1"/>
                </a:solidFill>
                <a:latin typeface="Aldrich"/>
                <a:ea typeface="Aldrich"/>
                <a:cs typeface="Aldrich"/>
                <a:sym typeface="Aldrich"/>
              </a:defRPr>
            </a:lvl8pPr>
            <a:lvl9pPr lvl="8" rtl="0">
              <a:lnSpc>
                <a:spcPct val="100000"/>
              </a:lnSpc>
              <a:spcBef>
                <a:spcPts val="0"/>
              </a:spcBef>
              <a:spcAft>
                <a:spcPts val="0"/>
              </a:spcAft>
              <a:buNone/>
              <a:defRPr>
                <a:solidFill>
                  <a:schemeClr val="accent1"/>
                </a:solidFill>
                <a:latin typeface="Aldrich"/>
                <a:ea typeface="Aldrich"/>
                <a:cs typeface="Aldrich"/>
                <a:sym typeface="Aldrich"/>
              </a:defRPr>
            </a:lvl9pPr>
          </a:lstStyle>
          <a:p>
            <a:endParaRPr/>
          </a:p>
        </p:txBody>
      </p:sp>
      <p:sp>
        <p:nvSpPr>
          <p:cNvPr id="307" name="Google Shape;307;p36"/>
          <p:cNvSpPr txBox="1">
            <a:spLocks noGrp="1"/>
          </p:cNvSpPr>
          <p:nvPr>
            <p:ph type="subTitle" idx="4"/>
          </p:nvPr>
        </p:nvSpPr>
        <p:spPr>
          <a:xfrm>
            <a:off x="2146338" y="3741562"/>
            <a:ext cx="2173200" cy="527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a:endParaRPr/>
          </a:p>
        </p:txBody>
      </p:sp>
      <p:sp>
        <p:nvSpPr>
          <p:cNvPr id="308" name="Google Shape;308;p36"/>
          <p:cNvSpPr txBox="1">
            <a:spLocks noGrp="1"/>
          </p:cNvSpPr>
          <p:nvPr>
            <p:ph type="subTitle" idx="5"/>
          </p:nvPr>
        </p:nvSpPr>
        <p:spPr>
          <a:xfrm>
            <a:off x="6257579" y="1634754"/>
            <a:ext cx="2173200" cy="6891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None/>
              <a:defRPr>
                <a:solidFill>
                  <a:schemeClr val="accent1"/>
                </a:solidFill>
                <a:latin typeface="Aldrich"/>
                <a:ea typeface="Aldrich"/>
                <a:cs typeface="Aldrich"/>
                <a:sym typeface="Aldrich"/>
              </a:defRPr>
            </a:lvl1pPr>
            <a:lvl2pPr lvl="1" rtl="0">
              <a:lnSpc>
                <a:spcPct val="100000"/>
              </a:lnSpc>
              <a:spcBef>
                <a:spcPts val="0"/>
              </a:spcBef>
              <a:spcAft>
                <a:spcPts val="0"/>
              </a:spcAft>
              <a:buNone/>
              <a:defRPr>
                <a:solidFill>
                  <a:schemeClr val="accent1"/>
                </a:solidFill>
                <a:latin typeface="Aldrich"/>
                <a:ea typeface="Aldrich"/>
                <a:cs typeface="Aldrich"/>
                <a:sym typeface="Aldrich"/>
              </a:defRPr>
            </a:lvl2pPr>
            <a:lvl3pPr lvl="2" rtl="0">
              <a:lnSpc>
                <a:spcPct val="100000"/>
              </a:lnSpc>
              <a:spcBef>
                <a:spcPts val="0"/>
              </a:spcBef>
              <a:spcAft>
                <a:spcPts val="0"/>
              </a:spcAft>
              <a:buNone/>
              <a:defRPr>
                <a:solidFill>
                  <a:schemeClr val="accent1"/>
                </a:solidFill>
                <a:latin typeface="Aldrich"/>
                <a:ea typeface="Aldrich"/>
                <a:cs typeface="Aldrich"/>
                <a:sym typeface="Aldrich"/>
              </a:defRPr>
            </a:lvl3pPr>
            <a:lvl4pPr lvl="3" rtl="0">
              <a:lnSpc>
                <a:spcPct val="100000"/>
              </a:lnSpc>
              <a:spcBef>
                <a:spcPts val="0"/>
              </a:spcBef>
              <a:spcAft>
                <a:spcPts val="0"/>
              </a:spcAft>
              <a:buNone/>
              <a:defRPr>
                <a:solidFill>
                  <a:schemeClr val="accent1"/>
                </a:solidFill>
                <a:latin typeface="Aldrich"/>
                <a:ea typeface="Aldrich"/>
                <a:cs typeface="Aldrich"/>
                <a:sym typeface="Aldrich"/>
              </a:defRPr>
            </a:lvl4pPr>
            <a:lvl5pPr lvl="4" rtl="0">
              <a:lnSpc>
                <a:spcPct val="100000"/>
              </a:lnSpc>
              <a:spcBef>
                <a:spcPts val="0"/>
              </a:spcBef>
              <a:spcAft>
                <a:spcPts val="0"/>
              </a:spcAft>
              <a:buNone/>
              <a:defRPr>
                <a:solidFill>
                  <a:schemeClr val="accent1"/>
                </a:solidFill>
                <a:latin typeface="Aldrich"/>
                <a:ea typeface="Aldrich"/>
                <a:cs typeface="Aldrich"/>
                <a:sym typeface="Aldrich"/>
              </a:defRPr>
            </a:lvl5pPr>
            <a:lvl6pPr lvl="5" rtl="0">
              <a:lnSpc>
                <a:spcPct val="100000"/>
              </a:lnSpc>
              <a:spcBef>
                <a:spcPts val="0"/>
              </a:spcBef>
              <a:spcAft>
                <a:spcPts val="0"/>
              </a:spcAft>
              <a:buNone/>
              <a:defRPr>
                <a:solidFill>
                  <a:schemeClr val="accent1"/>
                </a:solidFill>
                <a:latin typeface="Aldrich"/>
                <a:ea typeface="Aldrich"/>
                <a:cs typeface="Aldrich"/>
                <a:sym typeface="Aldrich"/>
              </a:defRPr>
            </a:lvl6pPr>
            <a:lvl7pPr lvl="6" rtl="0">
              <a:lnSpc>
                <a:spcPct val="100000"/>
              </a:lnSpc>
              <a:spcBef>
                <a:spcPts val="0"/>
              </a:spcBef>
              <a:spcAft>
                <a:spcPts val="0"/>
              </a:spcAft>
              <a:buNone/>
              <a:defRPr>
                <a:solidFill>
                  <a:schemeClr val="accent1"/>
                </a:solidFill>
                <a:latin typeface="Aldrich"/>
                <a:ea typeface="Aldrich"/>
                <a:cs typeface="Aldrich"/>
                <a:sym typeface="Aldrich"/>
              </a:defRPr>
            </a:lvl7pPr>
            <a:lvl8pPr lvl="7" rtl="0">
              <a:lnSpc>
                <a:spcPct val="100000"/>
              </a:lnSpc>
              <a:spcBef>
                <a:spcPts val="0"/>
              </a:spcBef>
              <a:spcAft>
                <a:spcPts val="0"/>
              </a:spcAft>
              <a:buNone/>
              <a:defRPr>
                <a:solidFill>
                  <a:schemeClr val="accent1"/>
                </a:solidFill>
                <a:latin typeface="Aldrich"/>
                <a:ea typeface="Aldrich"/>
                <a:cs typeface="Aldrich"/>
                <a:sym typeface="Aldrich"/>
              </a:defRPr>
            </a:lvl8pPr>
            <a:lvl9pPr lvl="8" rtl="0">
              <a:lnSpc>
                <a:spcPct val="100000"/>
              </a:lnSpc>
              <a:spcBef>
                <a:spcPts val="0"/>
              </a:spcBef>
              <a:spcAft>
                <a:spcPts val="0"/>
              </a:spcAft>
              <a:buNone/>
              <a:defRPr>
                <a:solidFill>
                  <a:schemeClr val="accent1"/>
                </a:solidFill>
                <a:latin typeface="Aldrich"/>
                <a:ea typeface="Aldrich"/>
                <a:cs typeface="Aldrich"/>
                <a:sym typeface="Aldrich"/>
              </a:defRPr>
            </a:lvl9pPr>
          </a:lstStyle>
          <a:p>
            <a:endParaRPr/>
          </a:p>
        </p:txBody>
      </p:sp>
      <p:sp>
        <p:nvSpPr>
          <p:cNvPr id="309" name="Google Shape;309;p36"/>
          <p:cNvSpPr txBox="1">
            <a:spLocks noGrp="1"/>
          </p:cNvSpPr>
          <p:nvPr>
            <p:ph type="subTitle" idx="6"/>
          </p:nvPr>
        </p:nvSpPr>
        <p:spPr>
          <a:xfrm>
            <a:off x="6257575" y="2256512"/>
            <a:ext cx="2173200" cy="527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a:endParaRPr/>
          </a:p>
        </p:txBody>
      </p:sp>
      <p:sp>
        <p:nvSpPr>
          <p:cNvPr id="310" name="Google Shape;310;p36"/>
          <p:cNvSpPr txBox="1">
            <a:spLocks noGrp="1"/>
          </p:cNvSpPr>
          <p:nvPr>
            <p:ph type="subTitle" idx="7"/>
          </p:nvPr>
        </p:nvSpPr>
        <p:spPr>
          <a:xfrm>
            <a:off x="6257579" y="3119753"/>
            <a:ext cx="2173200" cy="6891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None/>
              <a:defRPr>
                <a:solidFill>
                  <a:schemeClr val="accent1"/>
                </a:solidFill>
                <a:latin typeface="Aldrich"/>
                <a:ea typeface="Aldrich"/>
                <a:cs typeface="Aldrich"/>
                <a:sym typeface="Aldrich"/>
              </a:defRPr>
            </a:lvl1pPr>
            <a:lvl2pPr lvl="1" rtl="0">
              <a:lnSpc>
                <a:spcPct val="100000"/>
              </a:lnSpc>
              <a:spcBef>
                <a:spcPts val="0"/>
              </a:spcBef>
              <a:spcAft>
                <a:spcPts val="0"/>
              </a:spcAft>
              <a:buNone/>
              <a:defRPr>
                <a:solidFill>
                  <a:schemeClr val="accent1"/>
                </a:solidFill>
                <a:latin typeface="Aldrich"/>
                <a:ea typeface="Aldrich"/>
                <a:cs typeface="Aldrich"/>
                <a:sym typeface="Aldrich"/>
              </a:defRPr>
            </a:lvl2pPr>
            <a:lvl3pPr lvl="2" rtl="0">
              <a:lnSpc>
                <a:spcPct val="100000"/>
              </a:lnSpc>
              <a:spcBef>
                <a:spcPts val="0"/>
              </a:spcBef>
              <a:spcAft>
                <a:spcPts val="0"/>
              </a:spcAft>
              <a:buNone/>
              <a:defRPr>
                <a:solidFill>
                  <a:schemeClr val="accent1"/>
                </a:solidFill>
                <a:latin typeface="Aldrich"/>
                <a:ea typeface="Aldrich"/>
                <a:cs typeface="Aldrich"/>
                <a:sym typeface="Aldrich"/>
              </a:defRPr>
            </a:lvl3pPr>
            <a:lvl4pPr lvl="3" rtl="0">
              <a:lnSpc>
                <a:spcPct val="100000"/>
              </a:lnSpc>
              <a:spcBef>
                <a:spcPts val="0"/>
              </a:spcBef>
              <a:spcAft>
                <a:spcPts val="0"/>
              </a:spcAft>
              <a:buNone/>
              <a:defRPr>
                <a:solidFill>
                  <a:schemeClr val="accent1"/>
                </a:solidFill>
                <a:latin typeface="Aldrich"/>
                <a:ea typeface="Aldrich"/>
                <a:cs typeface="Aldrich"/>
                <a:sym typeface="Aldrich"/>
              </a:defRPr>
            </a:lvl4pPr>
            <a:lvl5pPr lvl="4" rtl="0">
              <a:lnSpc>
                <a:spcPct val="100000"/>
              </a:lnSpc>
              <a:spcBef>
                <a:spcPts val="0"/>
              </a:spcBef>
              <a:spcAft>
                <a:spcPts val="0"/>
              </a:spcAft>
              <a:buNone/>
              <a:defRPr>
                <a:solidFill>
                  <a:schemeClr val="accent1"/>
                </a:solidFill>
                <a:latin typeface="Aldrich"/>
                <a:ea typeface="Aldrich"/>
                <a:cs typeface="Aldrich"/>
                <a:sym typeface="Aldrich"/>
              </a:defRPr>
            </a:lvl5pPr>
            <a:lvl6pPr lvl="5" rtl="0">
              <a:lnSpc>
                <a:spcPct val="100000"/>
              </a:lnSpc>
              <a:spcBef>
                <a:spcPts val="0"/>
              </a:spcBef>
              <a:spcAft>
                <a:spcPts val="0"/>
              </a:spcAft>
              <a:buNone/>
              <a:defRPr>
                <a:solidFill>
                  <a:schemeClr val="accent1"/>
                </a:solidFill>
                <a:latin typeface="Aldrich"/>
                <a:ea typeface="Aldrich"/>
                <a:cs typeface="Aldrich"/>
                <a:sym typeface="Aldrich"/>
              </a:defRPr>
            </a:lvl6pPr>
            <a:lvl7pPr lvl="6" rtl="0">
              <a:lnSpc>
                <a:spcPct val="100000"/>
              </a:lnSpc>
              <a:spcBef>
                <a:spcPts val="0"/>
              </a:spcBef>
              <a:spcAft>
                <a:spcPts val="0"/>
              </a:spcAft>
              <a:buNone/>
              <a:defRPr>
                <a:solidFill>
                  <a:schemeClr val="accent1"/>
                </a:solidFill>
                <a:latin typeface="Aldrich"/>
                <a:ea typeface="Aldrich"/>
                <a:cs typeface="Aldrich"/>
                <a:sym typeface="Aldrich"/>
              </a:defRPr>
            </a:lvl7pPr>
            <a:lvl8pPr lvl="7" rtl="0">
              <a:lnSpc>
                <a:spcPct val="100000"/>
              </a:lnSpc>
              <a:spcBef>
                <a:spcPts val="0"/>
              </a:spcBef>
              <a:spcAft>
                <a:spcPts val="0"/>
              </a:spcAft>
              <a:buNone/>
              <a:defRPr>
                <a:solidFill>
                  <a:schemeClr val="accent1"/>
                </a:solidFill>
                <a:latin typeface="Aldrich"/>
                <a:ea typeface="Aldrich"/>
                <a:cs typeface="Aldrich"/>
                <a:sym typeface="Aldrich"/>
              </a:defRPr>
            </a:lvl8pPr>
            <a:lvl9pPr lvl="8" rtl="0">
              <a:lnSpc>
                <a:spcPct val="100000"/>
              </a:lnSpc>
              <a:spcBef>
                <a:spcPts val="0"/>
              </a:spcBef>
              <a:spcAft>
                <a:spcPts val="0"/>
              </a:spcAft>
              <a:buNone/>
              <a:defRPr>
                <a:solidFill>
                  <a:schemeClr val="accent1"/>
                </a:solidFill>
                <a:latin typeface="Aldrich"/>
                <a:ea typeface="Aldrich"/>
                <a:cs typeface="Aldrich"/>
                <a:sym typeface="Aldrich"/>
              </a:defRPr>
            </a:lvl9pPr>
          </a:lstStyle>
          <a:p>
            <a:endParaRPr/>
          </a:p>
        </p:txBody>
      </p:sp>
      <p:sp>
        <p:nvSpPr>
          <p:cNvPr id="311" name="Google Shape;311;p36"/>
          <p:cNvSpPr txBox="1">
            <a:spLocks noGrp="1"/>
          </p:cNvSpPr>
          <p:nvPr>
            <p:ph type="subTitle" idx="8"/>
          </p:nvPr>
        </p:nvSpPr>
        <p:spPr>
          <a:xfrm>
            <a:off x="6257575" y="3741562"/>
            <a:ext cx="2173200" cy="527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a:endParaRPr/>
          </a:p>
        </p:txBody>
      </p:sp>
      <p:sp>
        <p:nvSpPr>
          <p:cNvPr id="312" name="Google Shape;312;p36"/>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3500"/>
              <a:buFont typeface="Abhaya Libre"/>
              <a:buNone/>
              <a:defRPr>
                <a:solidFill>
                  <a:schemeClr val="accent3"/>
                </a:solidFill>
              </a:defRPr>
            </a:lvl1pPr>
            <a:lvl2pPr lvl="1"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2pPr>
            <a:lvl3pPr lvl="2"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3pPr>
            <a:lvl4pPr lvl="3"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4pPr>
            <a:lvl5pPr lvl="4"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5pPr>
            <a:lvl6pPr lvl="5"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6pPr>
            <a:lvl7pPr lvl="6"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7pPr>
            <a:lvl8pPr lvl="7"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8pPr>
            <a:lvl9pPr lvl="8"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9pPr>
          </a:lstStyle>
          <a:p>
            <a:endParaRPr/>
          </a:p>
        </p:txBody>
      </p:sp>
      <p:pic>
        <p:nvPicPr>
          <p:cNvPr id="313" name="Google Shape;313;p36"/>
          <p:cNvPicPr preferRelativeResize="0"/>
          <p:nvPr/>
        </p:nvPicPr>
        <p:blipFill>
          <a:blip r:embed="rId3">
            <a:alphaModFix/>
          </a:blip>
          <a:stretch>
            <a:fillRect/>
          </a:stretch>
        </p:blipFill>
        <p:spPr>
          <a:xfrm rot="8100000" flipH="1">
            <a:off x="3234144" y="3926648"/>
            <a:ext cx="2675653" cy="2713552"/>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hanks">
  <p:cSld name="CUSTOM_12_3">
    <p:spTree>
      <p:nvGrpSpPr>
        <p:cNvPr id="1" name="Shape 347"/>
        <p:cNvGrpSpPr/>
        <p:nvPr/>
      </p:nvGrpSpPr>
      <p:grpSpPr>
        <a:xfrm>
          <a:off x="0" y="0"/>
          <a:ext cx="0" cy="0"/>
          <a:chOff x="0" y="0"/>
          <a:chExt cx="0" cy="0"/>
        </a:xfrm>
      </p:grpSpPr>
      <p:pic>
        <p:nvPicPr>
          <p:cNvPr id="348" name="Google Shape;348;p39"/>
          <p:cNvPicPr preferRelativeResize="0"/>
          <p:nvPr/>
        </p:nvPicPr>
        <p:blipFill>
          <a:blip r:embed="rId2">
            <a:alphaModFix/>
          </a:blip>
          <a:stretch>
            <a:fillRect/>
          </a:stretch>
        </p:blipFill>
        <p:spPr>
          <a:xfrm>
            <a:off x="-1" y="-361900"/>
            <a:ext cx="9144003" cy="6518663"/>
          </a:xfrm>
          <a:prstGeom prst="rect">
            <a:avLst/>
          </a:prstGeom>
          <a:noFill/>
          <a:ln>
            <a:noFill/>
          </a:ln>
        </p:spPr>
      </p:pic>
      <p:sp>
        <p:nvSpPr>
          <p:cNvPr id="349" name="Google Shape;349;p39"/>
          <p:cNvSpPr txBox="1">
            <a:spLocks noGrp="1"/>
          </p:cNvSpPr>
          <p:nvPr>
            <p:ph type="subTitle" idx="1"/>
          </p:nvPr>
        </p:nvSpPr>
        <p:spPr>
          <a:xfrm>
            <a:off x="3876950" y="1788750"/>
            <a:ext cx="3560700" cy="1017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4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350" name="Google Shape;350;p39"/>
          <p:cNvSpPr txBox="1"/>
          <p:nvPr/>
        </p:nvSpPr>
        <p:spPr>
          <a:xfrm>
            <a:off x="3876950" y="3523250"/>
            <a:ext cx="3663300" cy="659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300"/>
              </a:spcBef>
              <a:spcAft>
                <a:spcPts val="0"/>
              </a:spcAft>
              <a:buNone/>
            </a:pPr>
            <a:r>
              <a:rPr lang="en" sz="1200">
                <a:solidFill>
                  <a:schemeClr val="lt1"/>
                </a:solidFill>
                <a:latin typeface="Advent Pro"/>
                <a:ea typeface="Advent Pro"/>
                <a:cs typeface="Advent Pro"/>
                <a:sym typeface="Advent Pro"/>
              </a:rPr>
              <a:t>CREDITS: This presentation template was created by </a:t>
            </a:r>
            <a:r>
              <a:rPr lang="en" sz="1200">
                <a:solidFill>
                  <a:schemeClr val="lt1"/>
                </a:solidFill>
                <a:uFill>
                  <a:noFill/>
                </a:uFill>
                <a:latin typeface="Advent Pro"/>
                <a:ea typeface="Advent Pro"/>
                <a:cs typeface="Advent Pro"/>
                <a:sym typeface="Advent Pro"/>
                <a:hlinkClick r:id="rId3">
                  <a:extLst>
                    <a:ext uri="{A12FA001-AC4F-418D-AE19-62706E023703}">
                      <ahyp:hlinkClr xmlns:ahyp="http://schemas.microsoft.com/office/drawing/2018/hyperlinkcolor" val="tx"/>
                    </a:ext>
                  </a:extLst>
                </a:hlinkClick>
              </a:rPr>
              <a:t>Slidesgo</a:t>
            </a:r>
            <a:r>
              <a:rPr lang="en" sz="1200">
                <a:solidFill>
                  <a:schemeClr val="lt1"/>
                </a:solidFill>
                <a:latin typeface="Advent Pro"/>
                <a:ea typeface="Advent Pro"/>
                <a:cs typeface="Advent Pro"/>
                <a:sym typeface="Advent Pro"/>
              </a:rPr>
              <a:t>, including icons by </a:t>
            </a:r>
            <a:r>
              <a:rPr lang="en" sz="1200">
                <a:solidFill>
                  <a:schemeClr val="lt1"/>
                </a:solidFill>
                <a:uFill>
                  <a:noFill/>
                </a:uFill>
                <a:latin typeface="Advent Pro"/>
                <a:ea typeface="Advent Pro"/>
                <a:cs typeface="Advent Pro"/>
                <a:sym typeface="Advent Pro"/>
                <a:hlinkClick r:id="rId4">
                  <a:extLst>
                    <a:ext uri="{A12FA001-AC4F-418D-AE19-62706E023703}">
                      <ahyp:hlinkClr xmlns:ahyp="http://schemas.microsoft.com/office/drawing/2018/hyperlinkcolor" val="tx"/>
                    </a:ext>
                  </a:extLst>
                </a:hlinkClick>
              </a:rPr>
              <a:t>Flaticon</a:t>
            </a:r>
            <a:r>
              <a:rPr lang="en" sz="1200">
                <a:solidFill>
                  <a:schemeClr val="lt1"/>
                </a:solidFill>
                <a:latin typeface="Advent Pro"/>
                <a:ea typeface="Advent Pro"/>
                <a:cs typeface="Advent Pro"/>
                <a:sym typeface="Advent Pro"/>
              </a:rPr>
              <a:t>, and infographics &amp; images by </a:t>
            </a:r>
            <a:r>
              <a:rPr lang="en" sz="1200">
                <a:solidFill>
                  <a:schemeClr val="lt1"/>
                </a:solidFill>
                <a:uFill>
                  <a:noFill/>
                </a:uFill>
                <a:latin typeface="Advent Pro"/>
                <a:ea typeface="Advent Pro"/>
                <a:cs typeface="Advent Pro"/>
                <a:sym typeface="Advent Pro"/>
                <a:hlinkClick r:id="rId5">
                  <a:extLst>
                    <a:ext uri="{A12FA001-AC4F-418D-AE19-62706E023703}">
                      <ahyp:hlinkClr xmlns:ahyp="http://schemas.microsoft.com/office/drawing/2018/hyperlinkcolor" val="tx"/>
                    </a:ext>
                  </a:extLst>
                </a:hlinkClick>
              </a:rPr>
              <a:t>Freepik</a:t>
            </a:r>
            <a:endParaRPr sz="1200">
              <a:solidFill>
                <a:schemeClr val="lt1"/>
              </a:solidFill>
              <a:latin typeface="Advent Pro"/>
              <a:ea typeface="Advent Pro"/>
              <a:cs typeface="Advent Pro"/>
              <a:sym typeface="Advent Pro"/>
            </a:endParaRPr>
          </a:p>
        </p:txBody>
      </p:sp>
      <p:sp>
        <p:nvSpPr>
          <p:cNvPr id="351" name="Google Shape;351;p39"/>
          <p:cNvSpPr txBox="1">
            <a:spLocks noGrp="1"/>
          </p:cNvSpPr>
          <p:nvPr>
            <p:ph type="title"/>
          </p:nvPr>
        </p:nvSpPr>
        <p:spPr>
          <a:xfrm>
            <a:off x="3817375" y="554950"/>
            <a:ext cx="4613400" cy="1095000"/>
          </a:xfrm>
          <a:prstGeom prst="rect">
            <a:avLst/>
          </a:prstGeom>
        </p:spPr>
        <p:txBody>
          <a:bodyPr spcFirstLastPara="1" wrap="square" lIns="91425" tIns="91425" rIns="91425" bIns="91425" anchor="ctr" anchorCtr="0">
            <a:noAutofit/>
          </a:bodyPr>
          <a:lstStyle>
            <a:lvl1pPr lvl="0" rtl="0">
              <a:spcBef>
                <a:spcPts val="0"/>
              </a:spcBef>
              <a:spcAft>
                <a:spcPts val="0"/>
              </a:spcAft>
              <a:buSzPts val="5000"/>
              <a:buNone/>
              <a:defRPr sz="7000">
                <a:solidFill>
                  <a:schemeClr val="dk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pic>
        <p:nvPicPr>
          <p:cNvPr id="352" name="Google Shape;352;p39"/>
          <p:cNvPicPr preferRelativeResize="0"/>
          <p:nvPr/>
        </p:nvPicPr>
        <p:blipFill>
          <a:blip r:embed="rId6">
            <a:alphaModFix/>
          </a:blip>
          <a:stretch>
            <a:fillRect/>
          </a:stretch>
        </p:blipFill>
        <p:spPr>
          <a:xfrm>
            <a:off x="-2535326" y="-494763"/>
            <a:ext cx="5093874" cy="6133023"/>
          </a:xfrm>
          <a:prstGeom prst="rect">
            <a:avLst/>
          </a:prstGeom>
          <a:noFill/>
          <a:ln>
            <a:noFill/>
          </a:ln>
        </p:spPr>
      </p:pic>
      <p:grpSp>
        <p:nvGrpSpPr>
          <p:cNvPr id="353" name="Google Shape;353;p39"/>
          <p:cNvGrpSpPr/>
          <p:nvPr/>
        </p:nvGrpSpPr>
        <p:grpSpPr>
          <a:xfrm>
            <a:off x="1808350" y="262450"/>
            <a:ext cx="1660050" cy="554100"/>
            <a:chOff x="439750" y="360325"/>
            <a:chExt cx="1660050" cy="554100"/>
          </a:xfrm>
        </p:grpSpPr>
        <p:sp>
          <p:nvSpPr>
            <p:cNvPr id="354" name="Google Shape;354;p39"/>
            <p:cNvSpPr/>
            <p:nvPr/>
          </p:nvSpPr>
          <p:spPr>
            <a:xfrm>
              <a:off x="439750" y="360325"/>
              <a:ext cx="600900" cy="554100"/>
            </a:xfrm>
            <a:prstGeom prst="chevron">
              <a:avLst>
                <a:gd name="adj" fmla="val 5000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39"/>
            <p:cNvSpPr/>
            <p:nvPr/>
          </p:nvSpPr>
          <p:spPr>
            <a:xfrm>
              <a:off x="959725" y="360325"/>
              <a:ext cx="600900" cy="554100"/>
            </a:xfrm>
            <a:prstGeom prst="chevron">
              <a:avLst>
                <a:gd name="adj" fmla="val 5000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39"/>
            <p:cNvSpPr/>
            <p:nvPr/>
          </p:nvSpPr>
          <p:spPr>
            <a:xfrm>
              <a:off x="1498900" y="360325"/>
              <a:ext cx="600900" cy="554100"/>
            </a:xfrm>
            <a:prstGeom prst="chevron">
              <a:avLst>
                <a:gd name="adj" fmla="val 5000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7" name="Google Shape;357;p39"/>
          <p:cNvGrpSpPr/>
          <p:nvPr/>
        </p:nvGrpSpPr>
        <p:grpSpPr>
          <a:xfrm>
            <a:off x="8061270" y="2029300"/>
            <a:ext cx="786600" cy="2666275"/>
            <a:chOff x="8357395" y="2343975"/>
            <a:chExt cx="786600" cy="2666275"/>
          </a:xfrm>
        </p:grpSpPr>
        <p:sp>
          <p:nvSpPr>
            <p:cNvPr id="358" name="Google Shape;358;p39"/>
            <p:cNvSpPr/>
            <p:nvPr/>
          </p:nvSpPr>
          <p:spPr>
            <a:xfrm>
              <a:off x="8357395" y="2343975"/>
              <a:ext cx="786600" cy="786900"/>
            </a:xfrm>
            <a:prstGeom prst="mathMultiply">
              <a:avLst>
                <a:gd name="adj1" fmla="val 2352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39"/>
            <p:cNvSpPr/>
            <p:nvPr/>
          </p:nvSpPr>
          <p:spPr>
            <a:xfrm>
              <a:off x="8357395" y="2970433"/>
              <a:ext cx="786600" cy="786900"/>
            </a:xfrm>
            <a:prstGeom prst="mathMultiply">
              <a:avLst>
                <a:gd name="adj1" fmla="val 2352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39"/>
            <p:cNvSpPr/>
            <p:nvPr/>
          </p:nvSpPr>
          <p:spPr>
            <a:xfrm>
              <a:off x="8357395" y="3596892"/>
              <a:ext cx="786600" cy="786900"/>
            </a:xfrm>
            <a:prstGeom prst="mathMultiply">
              <a:avLst>
                <a:gd name="adj1" fmla="val 2352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9"/>
            <p:cNvSpPr/>
            <p:nvPr/>
          </p:nvSpPr>
          <p:spPr>
            <a:xfrm>
              <a:off x="8357395" y="4223350"/>
              <a:ext cx="786600" cy="786900"/>
            </a:xfrm>
            <a:prstGeom prst="mathMultiply">
              <a:avLst>
                <a:gd name="adj1" fmla="val 2352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p:cSld name="CUSTOM_24">
    <p:spTree>
      <p:nvGrpSpPr>
        <p:cNvPr id="1" name="Shape 362"/>
        <p:cNvGrpSpPr/>
        <p:nvPr/>
      </p:nvGrpSpPr>
      <p:grpSpPr>
        <a:xfrm>
          <a:off x="0" y="0"/>
          <a:ext cx="0" cy="0"/>
          <a:chOff x="0" y="0"/>
          <a:chExt cx="0" cy="0"/>
        </a:xfrm>
      </p:grpSpPr>
      <p:pic>
        <p:nvPicPr>
          <p:cNvPr id="363" name="Google Shape;363;p40"/>
          <p:cNvPicPr preferRelativeResize="0"/>
          <p:nvPr/>
        </p:nvPicPr>
        <p:blipFill>
          <a:blip r:embed="rId2">
            <a:alphaModFix/>
          </a:blip>
          <a:stretch>
            <a:fillRect/>
          </a:stretch>
        </p:blipFill>
        <p:spPr>
          <a:xfrm>
            <a:off x="-1" y="-361900"/>
            <a:ext cx="9144003" cy="6518663"/>
          </a:xfrm>
          <a:prstGeom prst="rect">
            <a:avLst/>
          </a:prstGeom>
          <a:noFill/>
          <a:ln>
            <a:noFill/>
          </a:ln>
        </p:spPr>
      </p:pic>
      <p:pic>
        <p:nvPicPr>
          <p:cNvPr id="364" name="Google Shape;364;p40"/>
          <p:cNvPicPr preferRelativeResize="0"/>
          <p:nvPr/>
        </p:nvPicPr>
        <p:blipFill>
          <a:blip r:embed="rId3">
            <a:alphaModFix/>
          </a:blip>
          <a:stretch>
            <a:fillRect/>
          </a:stretch>
        </p:blipFill>
        <p:spPr>
          <a:xfrm rot="-2700000" flipH="1">
            <a:off x="4492080" y="1146832"/>
            <a:ext cx="7657246" cy="8935629"/>
          </a:xfrm>
          <a:prstGeom prst="rect">
            <a:avLst/>
          </a:prstGeom>
          <a:noFill/>
          <a:ln>
            <a:noFill/>
          </a:ln>
        </p:spPr>
      </p:pic>
      <p:grpSp>
        <p:nvGrpSpPr>
          <p:cNvPr id="365" name="Google Shape;365;p40"/>
          <p:cNvGrpSpPr/>
          <p:nvPr/>
        </p:nvGrpSpPr>
        <p:grpSpPr>
          <a:xfrm>
            <a:off x="512250" y="262450"/>
            <a:ext cx="1660050" cy="554100"/>
            <a:chOff x="439750" y="360325"/>
            <a:chExt cx="1660050" cy="554100"/>
          </a:xfrm>
        </p:grpSpPr>
        <p:sp>
          <p:nvSpPr>
            <p:cNvPr id="366" name="Google Shape;366;p40"/>
            <p:cNvSpPr/>
            <p:nvPr/>
          </p:nvSpPr>
          <p:spPr>
            <a:xfrm>
              <a:off x="439750" y="360325"/>
              <a:ext cx="600900" cy="554100"/>
            </a:xfrm>
            <a:prstGeom prst="chevron">
              <a:avLst>
                <a:gd name="adj" fmla="val 5000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40"/>
            <p:cNvSpPr/>
            <p:nvPr/>
          </p:nvSpPr>
          <p:spPr>
            <a:xfrm>
              <a:off x="959725" y="360325"/>
              <a:ext cx="600900" cy="554100"/>
            </a:xfrm>
            <a:prstGeom prst="chevron">
              <a:avLst>
                <a:gd name="adj" fmla="val 5000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40"/>
            <p:cNvSpPr/>
            <p:nvPr/>
          </p:nvSpPr>
          <p:spPr>
            <a:xfrm>
              <a:off x="1498900" y="360325"/>
              <a:ext cx="600900" cy="554100"/>
            </a:xfrm>
            <a:prstGeom prst="chevron">
              <a:avLst>
                <a:gd name="adj" fmla="val 5000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1">
  <p:cSld name="CUSTOM_25">
    <p:spTree>
      <p:nvGrpSpPr>
        <p:cNvPr id="1" name="Shape 369"/>
        <p:cNvGrpSpPr/>
        <p:nvPr/>
      </p:nvGrpSpPr>
      <p:grpSpPr>
        <a:xfrm>
          <a:off x="0" y="0"/>
          <a:ext cx="0" cy="0"/>
          <a:chOff x="0" y="0"/>
          <a:chExt cx="0" cy="0"/>
        </a:xfrm>
      </p:grpSpPr>
      <p:pic>
        <p:nvPicPr>
          <p:cNvPr id="370" name="Google Shape;370;p41"/>
          <p:cNvPicPr preferRelativeResize="0"/>
          <p:nvPr/>
        </p:nvPicPr>
        <p:blipFill>
          <a:blip r:embed="rId2">
            <a:alphaModFix/>
          </a:blip>
          <a:stretch>
            <a:fillRect/>
          </a:stretch>
        </p:blipFill>
        <p:spPr>
          <a:xfrm>
            <a:off x="-1" y="-361900"/>
            <a:ext cx="9144003" cy="6518663"/>
          </a:xfrm>
          <a:prstGeom prst="rect">
            <a:avLst/>
          </a:prstGeom>
          <a:noFill/>
          <a:ln>
            <a:noFill/>
          </a:ln>
        </p:spPr>
      </p:pic>
      <p:pic>
        <p:nvPicPr>
          <p:cNvPr id="371" name="Google Shape;371;p41"/>
          <p:cNvPicPr preferRelativeResize="0"/>
          <p:nvPr/>
        </p:nvPicPr>
        <p:blipFill>
          <a:blip r:embed="rId3">
            <a:alphaModFix/>
          </a:blip>
          <a:stretch>
            <a:fillRect/>
          </a:stretch>
        </p:blipFill>
        <p:spPr>
          <a:xfrm rot="2700000">
            <a:off x="-3755595" y="-3837918"/>
            <a:ext cx="7657246" cy="8935629"/>
          </a:xfrm>
          <a:prstGeom prst="rect">
            <a:avLst/>
          </a:prstGeom>
          <a:noFill/>
          <a:ln>
            <a:noFill/>
          </a:ln>
        </p:spPr>
      </p:pic>
      <p:grpSp>
        <p:nvGrpSpPr>
          <p:cNvPr id="372" name="Google Shape;372;p41"/>
          <p:cNvGrpSpPr/>
          <p:nvPr/>
        </p:nvGrpSpPr>
        <p:grpSpPr>
          <a:xfrm>
            <a:off x="6770725" y="4313850"/>
            <a:ext cx="1660050" cy="554100"/>
            <a:chOff x="439750" y="360325"/>
            <a:chExt cx="1660050" cy="554100"/>
          </a:xfrm>
        </p:grpSpPr>
        <p:sp>
          <p:nvSpPr>
            <p:cNvPr id="373" name="Google Shape;373;p41"/>
            <p:cNvSpPr/>
            <p:nvPr/>
          </p:nvSpPr>
          <p:spPr>
            <a:xfrm>
              <a:off x="439750" y="360325"/>
              <a:ext cx="600900" cy="554100"/>
            </a:xfrm>
            <a:prstGeom prst="chevron">
              <a:avLst>
                <a:gd name="adj" fmla="val 5000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41"/>
            <p:cNvSpPr/>
            <p:nvPr/>
          </p:nvSpPr>
          <p:spPr>
            <a:xfrm>
              <a:off x="959725" y="360325"/>
              <a:ext cx="600900" cy="554100"/>
            </a:xfrm>
            <a:prstGeom prst="chevron">
              <a:avLst>
                <a:gd name="adj" fmla="val 5000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41"/>
            <p:cNvSpPr/>
            <p:nvPr/>
          </p:nvSpPr>
          <p:spPr>
            <a:xfrm>
              <a:off x="1498900" y="360325"/>
              <a:ext cx="600900" cy="554100"/>
            </a:xfrm>
            <a:prstGeom prst="chevron">
              <a:avLst>
                <a:gd name="adj" fmla="val 5000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9"/>
        <p:cNvGrpSpPr/>
        <p:nvPr/>
      </p:nvGrpSpPr>
      <p:grpSpPr>
        <a:xfrm>
          <a:off x="0" y="0"/>
          <a:ext cx="0" cy="0"/>
          <a:chOff x="0" y="0"/>
          <a:chExt cx="0" cy="0"/>
        </a:xfrm>
      </p:grpSpPr>
      <p:pic>
        <p:nvPicPr>
          <p:cNvPr id="70" name="Google Shape;70;p9"/>
          <p:cNvPicPr preferRelativeResize="0"/>
          <p:nvPr/>
        </p:nvPicPr>
        <p:blipFill>
          <a:blip r:embed="rId2">
            <a:alphaModFix/>
          </a:blip>
          <a:stretch>
            <a:fillRect/>
          </a:stretch>
        </p:blipFill>
        <p:spPr>
          <a:xfrm>
            <a:off x="-1" y="-361900"/>
            <a:ext cx="9144003" cy="6518663"/>
          </a:xfrm>
          <a:prstGeom prst="rect">
            <a:avLst/>
          </a:prstGeom>
          <a:noFill/>
          <a:ln>
            <a:noFill/>
          </a:ln>
        </p:spPr>
      </p:pic>
      <p:pic>
        <p:nvPicPr>
          <p:cNvPr id="71" name="Google Shape;71;p9"/>
          <p:cNvPicPr preferRelativeResize="0"/>
          <p:nvPr/>
        </p:nvPicPr>
        <p:blipFill>
          <a:blip r:embed="rId3">
            <a:alphaModFix/>
          </a:blip>
          <a:stretch>
            <a:fillRect/>
          </a:stretch>
        </p:blipFill>
        <p:spPr>
          <a:xfrm flipH="1">
            <a:off x="-3615437" y="-361900"/>
            <a:ext cx="8812037" cy="6518674"/>
          </a:xfrm>
          <a:prstGeom prst="rect">
            <a:avLst/>
          </a:prstGeom>
          <a:noFill/>
          <a:ln>
            <a:noFill/>
          </a:ln>
        </p:spPr>
      </p:pic>
      <p:sp>
        <p:nvSpPr>
          <p:cNvPr id="72" name="Google Shape;72;p9"/>
          <p:cNvSpPr>
            <a:spLocks noGrp="1"/>
          </p:cNvSpPr>
          <p:nvPr>
            <p:ph type="pic" idx="2"/>
          </p:nvPr>
        </p:nvSpPr>
        <p:spPr>
          <a:xfrm>
            <a:off x="892413" y="1182600"/>
            <a:ext cx="3245400" cy="2778300"/>
          </a:xfrm>
          <a:prstGeom prst="hexagon">
            <a:avLst>
              <a:gd name="adj" fmla="val 25000"/>
              <a:gd name="vf" fmla="val 115470"/>
            </a:avLst>
          </a:prstGeom>
          <a:noFill/>
          <a:ln>
            <a:noFill/>
          </a:ln>
        </p:spPr>
      </p:sp>
      <p:sp>
        <p:nvSpPr>
          <p:cNvPr id="73" name="Google Shape;73;p9"/>
          <p:cNvSpPr txBox="1">
            <a:spLocks noGrp="1"/>
          </p:cNvSpPr>
          <p:nvPr>
            <p:ph type="title"/>
          </p:nvPr>
        </p:nvSpPr>
        <p:spPr>
          <a:xfrm>
            <a:off x="4313488" y="1335850"/>
            <a:ext cx="3938100" cy="749400"/>
          </a:xfrm>
          <a:prstGeom prst="rect">
            <a:avLst/>
          </a:prstGeom>
        </p:spPr>
        <p:txBody>
          <a:bodyPr spcFirstLastPara="1" wrap="square" lIns="91425" tIns="91425" rIns="91425" bIns="91425" anchor="t" anchorCtr="0">
            <a:noAutofit/>
          </a:bodyPr>
          <a:lstStyle>
            <a:lvl1pPr lvl="0">
              <a:spcBef>
                <a:spcPts val="0"/>
              </a:spcBef>
              <a:spcAft>
                <a:spcPts val="0"/>
              </a:spcAft>
              <a:buSzPts val="4200"/>
              <a:buNone/>
              <a:defRPr sz="4200">
                <a:solidFill>
                  <a:schemeClr val="dk1"/>
                </a:solidFill>
              </a:defRPr>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74" name="Google Shape;74;p9"/>
          <p:cNvSpPr txBox="1">
            <a:spLocks noGrp="1"/>
          </p:cNvSpPr>
          <p:nvPr>
            <p:ph type="subTitle" idx="1"/>
          </p:nvPr>
        </p:nvSpPr>
        <p:spPr>
          <a:xfrm>
            <a:off x="4313488" y="2249000"/>
            <a:ext cx="3938100" cy="15519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100"/>
              <a:buNone/>
              <a:defRPr sz="16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grpSp>
        <p:nvGrpSpPr>
          <p:cNvPr id="75" name="Google Shape;75;p9"/>
          <p:cNvGrpSpPr/>
          <p:nvPr/>
        </p:nvGrpSpPr>
        <p:grpSpPr>
          <a:xfrm rot="5400000">
            <a:off x="7055395" y="3156100"/>
            <a:ext cx="786600" cy="2666275"/>
            <a:chOff x="8357395" y="2343975"/>
            <a:chExt cx="786600" cy="2666275"/>
          </a:xfrm>
        </p:grpSpPr>
        <p:sp>
          <p:nvSpPr>
            <p:cNvPr id="76" name="Google Shape;76;p9"/>
            <p:cNvSpPr/>
            <p:nvPr/>
          </p:nvSpPr>
          <p:spPr>
            <a:xfrm>
              <a:off x="8357395" y="2343975"/>
              <a:ext cx="786600" cy="786900"/>
            </a:xfrm>
            <a:prstGeom prst="mathMultiply">
              <a:avLst>
                <a:gd name="adj1" fmla="val 2352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9"/>
            <p:cNvSpPr/>
            <p:nvPr/>
          </p:nvSpPr>
          <p:spPr>
            <a:xfrm>
              <a:off x="8357395" y="2970433"/>
              <a:ext cx="786600" cy="786900"/>
            </a:xfrm>
            <a:prstGeom prst="mathMultiply">
              <a:avLst>
                <a:gd name="adj1" fmla="val 2352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9"/>
            <p:cNvSpPr/>
            <p:nvPr/>
          </p:nvSpPr>
          <p:spPr>
            <a:xfrm>
              <a:off x="8357395" y="3596892"/>
              <a:ext cx="786600" cy="786900"/>
            </a:xfrm>
            <a:prstGeom prst="mathMultiply">
              <a:avLst>
                <a:gd name="adj1" fmla="val 2352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9"/>
            <p:cNvSpPr/>
            <p:nvPr/>
          </p:nvSpPr>
          <p:spPr>
            <a:xfrm>
              <a:off x="8357395" y="4223350"/>
              <a:ext cx="786600" cy="786900"/>
            </a:xfrm>
            <a:prstGeom prst="mathMultiply">
              <a:avLst>
                <a:gd name="adj1" fmla="val 2352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80" name="Google Shape;80;p9"/>
          <p:cNvPicPr preferRelativeResize="0"/>
          <p:nvPr/>
        </p:nvPicPr>
        <p:blipFill>
          <a:blip r:embed="rId4">
            <a:alphaModFix/>
          </a:blip>
          <a:stretch>
            <a:fillRect/>
          </a:stretch>
        </p:blipFill>
        <p:spPr>
          <a:xfrm flipH="1">
            <a:off x="7092947" y="-628300"/>
            <a:ext cx="2675651" cy="271355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87"/>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able of contents">
  <p:cSld name="CUSTOM_26_1">
    <p:spTree>
      <p:nvGrpSpPr>
        <p:cNvPr id="1" name="Shape 88"/>
        <p:cNvGrpSpPr/>
        <p:nvPr/>
      </p:nvGrpSpPr>
      <p:grpSpPr>
        <a:xfrm>
          <a:off x="0" y="0"/>
          <a:ext cx="0" cy="0"/>
          <a:chOff x="0" y="0"/>
          <a:chExt cx="0" cy="0"/>
        </a:xfrm>
      </p:grpSpPr>
      <p:sp>
        <p:nvSpPr>
          <p:cNvPr id="89" name="Google Shape;89;p13"/>
          <p:cNvSpPr txBox="1">
            <a:spLocks noGrp="1"/>
          </p:cNvSpPr>
          <p:nvPr>
            <p:ph type="title" hasCustomPrompt="1"/>
          </p:nvPr>
        </p:nvSpPr>
        <p:spPr>
          <a:xfrm flipH="1">
            <a:off x="775488" y="1636400"/>
            <a:ext cx="859800" cy="4512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3500"/>
            </a:lvl1pPr>
            <a:lvl2pPr lvl="1" algn="ctr" rtl="0">
              <a:lnSpc>
                <a:spcPct val="100000"/>
              </a:lnSpc>
              <a:spcBef>
                <a:spcPts val="0"/>
              </a:spcBef>
              <a:spcAft>
                <a:spcPts val="0"/>
              </a:spcAft>
              <a:buClr>
                <a:schemeClr val="dk2"/>
              </a:buClr>
              <a:buSzPts val="3200"/>
              <a:buNone/>
              <a:defRPr sz="3200">
                <a:solidFill>
                  <a:schemeClr val="dk2"/>
                </a:solidFill>
              </a:defRPr>
            </a:lvl2pPr>
            <a:lvl3pPr lvl="2" algn="ctr" rtl="0">
              <a:lnSpc>
                <a:spcPct val="100000"/>
              </a:lnSpc>
              <a:spcBef>
                <a:spcPts val="0"/>
              </a:spcBef>
              <a:spcAft>
                <a:spcPts val="0"/>
              </a:spcAft>
              <a:buClr>
                <a:schemeClr val="dk2"/>
              </a:buClr>
              <a:buSzPts val="3200"/>
              <a:buNone/>
              <a:defRPr sz="3200">
                <a:solidFill>
                  <a:schemeClr val="dk2"/>
                </a:solidFill>
              </a:defRPr>
            </a:lvl3pPr>
            <a:lvl4pPr lvl="3" algn="ctr" rtl="0">
              <a:lnSpc>
                <a:spcPct val="100000"/>
              </a:lnSpc>
              <a:spcBef>
                <a:spcPts val="0"/>
              </a:spcBef>
              <a:spcAft>
                <a:spcPts val="0"/>
              </a:spcAft>
              <a:buClr>
                <a:schemeClr val="dk2"/>
              </a:buClr>
              <a:buSzPts val="3200"/>
              <a:buNone/>
              <a:defRPr sz="3200">
                <a:solidFill>
                  <a:schemeClr val="dk2"/>
                </a:solidFill>
              </a:defRPr>
            </a:lvl4pPr>
            <a:lvl5pPr lvl="4" algn="ctr" rtl="0">
              <a:lnSpc>
                <a:spcPct val="100000"/>
              </a:lnSpc>
              <a:spcBef>
                <a:spcPts val="0"/>
              </a:spcBef>
              <a:spcAft>
                <a:spcPts val="0"/>
              </a:spcAft>
              <a:buClr>
                <a:schemeClr val="dk2"/>
              </a:buClr>
              <a:buSzPts val="3200"/>
              <a:buNone/>
              <a:defRPr sz="3200">
                <a:solidFill>
                  <a:schemeClr val="dk2"/>
                </a:solidFill>
              </a:defRPr>
            </a:lvl5pPr>
            <a:lvl6pPr lvl="5" algn="ctr" rtl="0">
              <a:lnSpc>
                <a:spcPct val="100000"/>
              </a:lnSpc>
              <a:spcBef>
                <a:spcPts val="0"/>
              </a:spcBef>
              <a:spcAft>
                <a:spcPts val="0"/>
              </a:spcAft>
              <a:buClr>
                <a:schemeClr val="dk2"/>
              </a:buClr>
              <a:buSzPts val="3200"/>
              <a:buNone/>
              <a:defRPr sz="3200">
                <a:solidFill>
                  <a:schemeClr val="dk2"/>
                </a:solidFill>
              </a:defRPr>
            </a:lvl6pPr>
            <a:lvl7pPr lvl="6" algn="ctr" rtl="0">
              <a:lnSpc>
                <a:spcPct val="100000"/>
              </a:lnSpc>
              <a:spcBef>
                <a:spcPts val="0"/>
              </a:spcBef>
              <a:spcAft>
                <a:spcPts val="0"/>
              </a:spcAft>
              <a:buClr>
                <a:schemeClr val="dk2"/>
              </a:buClr>
              <a:buSzPts val="3200"/>
              <a:buNone/>
              <a:defRPr sz="3200">
                <a:solidFill>
                  <a:schemeClr val="dk2"/>
                </a:solidFill>
              </a:defRPr>
            </a:lvl7pPr>
            <a:lvl8pPr lvl="7" algn="ctr" rtl="0">
              <a:lnSpc>
                <a:spcPct val="100000"/>
              </a:lnSpc>
              <a:spcBef>
                <a:spcPts val="0"/>
              </a:spcBef>
              <a:spcAft>
                <a:spcPts val="0"/>
              </a:spcAft>
              <a:buClr>
                <a:schemeClr val="dk2"/>
              </a:buClr>
              <a:buSzPts val="3200"/>
              <a:buNone/>
              <a:defRPr sz="3200">
                <a:solidFill>
                  <a:schemeClr val="dk2"/>
                </a:solidFill>
              </a:defRPr>
            </a:lvl8pPr>
            <a:lvl9pPr lvl="8" algn="ctr" rtl="0">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90" name="Google Shape;90;p13"/>
          <p:cNvSpPr txBox="1">
            <a:spLocks noGrp="1"/>
          </p:cNvSpPr>
          <p:nvPr>
            <p:ph type="subTitle" idx="1"/>
          </p:nvPr>
        </p:nvSpPr>
        <p:spPr>
          <a:xfrm flipH="1">
            <a:off x="1880111" y="1716275"/>
            <a:ext cx="2582700" cy="3714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None/>
              <a:defRPr>
                <a:latin typeface="Aldrich"/>
                <a:ea typeface="Aldrich"/>
                <a:cs typeface="Aldrich"/>
                <a:sym typeface="Aldrich"/>
              </a:defRPr>
            </a:lvl1pPr>
            <a:lvl2pPr lvl="1" rtl="0">
              <a:lnSpc>
                <a:spcPct val="100000"/>
              </a:lnSpc>
              <a:spcBef>
                <a:spcPts val="0"/>
              </a:spcBef>
              <a:spcAft>
                <a:spcPts val="0"/>
              </a:spcAft>
              <a:buNone/>
              <a:defRPr>
                <a:latin typeface="Aldrich"/>
                <a:ea typeface="Aldrich"/>
                <a:cs typeface="Aldrich"/>
                <a:sym typeface="Aldrich"/>
              </a:defRPr>
            </a:lvl2pPr>
            <a:lvl3pPr lvl="2" rtl="0">
              <a:lnSpc>
                <a:spcPct val="100000"/>
              </a:lnSpc>
              <a:spcBef>
                <a:spcPts val="0"/>
              </a:spcBef>
              <a:spcAft>
                <a:spcPts val="0"/>
              </a:spcAft>
              <a:buNone/>
              <a:defRPr>
                <a:latin typeface="Aldrich"/>
                <a:ea typeface="Aldrich"/>
                <a:cs typeface="Aldrich"/>
                <a:sym typeface="Aldrich"/>
              </a:defRPr>
            </a:lvl3pPr>
            <a:lvl4pPr lvl="3" rtl="0">
              <a:lnSpc>
                <a:spcPct val="100000"/>
              </a:lnSpc>
              <a:spcBef>
                <a:spcPts val="0"/>
              </a:spcBef>
              <a:spcAft>
                <a:spcPts val="0"/>
              </a:spcAft>
              <a:buNone/>
              <a:defRPr>
                <a:latin typeface="Aldrich"/>
                <a:ea typeface="Aldrich"/>
                <a:cs typeface="Aldrich"/>
                <a:sym typeface="Aldrich"/>
              </a:defRPr>
            </a:lvl4pPr>
            <a:lvl5pPr lvl="4" rtl="0">
              <a:lnSpc>
                <a:spcPct val="100000"/>
              </a:lnSpc>
              <a:spcBef>
                <a:spcPts val="0"/>
              </a:spcBef>
              <a:spcAft>
                <a:spcPts val="0"/>
              </a:spcAft>
              <a:buNone/>
              <a:defRPr>
                <a:latin typeface="Aldrich"/>
                <a:ea typeface="Aldrich"/>
                <a:cs typeface="Aldrich"/>
                <a:sym typeface="Aldrich"/>
              </a:defRPr>
            </a:lvl5pPr>
            <a:lvl6pPr lvl="5" rtl="0">
              <a:lnSpc>
                <a:spcPct val="100000"/>
              </a:lnSpc>
              <a:spcBef>
                <a:spcPts val="0"/>
              </a:spcBef>
              <a:spcAft>
                <a:spcPts val="0"/>
              </a:spcAft>
              <a:buNone/>
              <a:defRPr>
                <a:latin typeface="Aldrich"/>
                <a:ea typeface="Aldrich"/>
                <a:cs typeface="Aldrich"/>
                <a:sym typeface="Aldrich"/>
              </a:defRPr>
            </a:lvl6pPr>
            <a:lvl7pPr lvl="6" rtl="0">
              <a:lnSpc>
                <a:spcPct val="100000"/>
              </a:lnSpc>
              <a:spcBef>
                <a:spcPts val="0"/>
              </a:spcBef>
              <a:spcAft>
                <a:spcPts val="0"/>
              </a:spcAft>
              <a:buNone/>
              <a:defRPr>
                <a:latin typeface="Aldrich"/>
                <a:ea typeface="Aldrich"/>
                <a:cs typeface="Aldrich"/>
                <a:sym typeface="Aldrich"/>
              </a:defRPr>
            </a:lvl7pPr>
            <a:lvl8pPr lvl="7" rtl="0">
              <a:lnSpc>
                <a:spcPct val="100000"/>
              </a:lnSpc>
              <a:spcBef>
                <a:spcPts val="0"/>
              </a:spcBef>
              <a:spcAft>
                <a:spcPts val="0"/>
              </a:spcAft>
              <a:buNone/>
              <a:defRPr>
                <a:latin typeface="Aldrich"/>
                <a:ea typeface="Aldrich"/>
                <a:cs typeface="Aldrich"/>
                <a:sym typeface="Aldrich"/>
              </a:defRPr>
            </a:lvl8pPr>
            <a:lvl9pPr lvl="8" rtl="0">
              <a:lnSpc>
                <a:spcPct val="100000"/>
              </a:lnSpc>
              <a:spcBef>
                <a:spcPts val="0"/>
              </a:spcBef>
              <a:spcAft>
                <a:spcPts val="0"/>
              </a:spcAft>
              <a:buNone/>
              <a:defRPr>
                <a:latin typeface="Aldrich"/>
                <a:ea typeface="Aldrich"/>
                <a:cs typeface="Aldrich"/>
                <a:sym typeface="Aldrich"/>
              </a:defRPr>
            </a:lvl9pPr>
          </a:lstStyle>
          <a:p>
            <a:endParaRPr/>
          </a:p>
        </p:txBody>
      </p:sp>
      <p:sp>
        <p:nvSpPr>
          <p:cNvPr id="91" name="Google Shape;91;p13"/>
          <p:cNvSpPr txBox="1">
            <a:spLocks noGrp="1"/>
          </p:cNvSpPr>
          <p:nvPr>
            <p:ph type="subTitle" idx="2"/>
          </p:nvPr>
        </p:nvSpPr>
        <p:spPr>
          <a:xfrm flipH="1">
            <a:off x="1880113" y="2039873"/>
            <a:ext cx="2582700" cy="527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a:endParaRPr/>
          </a:p>
        </p:txBody>
      </p:sp>
      <p:sp>
        <p:nvSpPr>
          <p:cNvPr id="92" name="Google Shape;92;p13"/>
          <p:cNvSpPr txBox="1">
            <a:spLocks noGrp="1"/>
          </p:cNvSpPr>
          <p:nvPr>
            <p:ph type="title" idx="3" hasCustomPrompt="1"/>
          </p:nvPr>
        </p:nvSpPr>
        <p:spPr>
          <a:xfrm flipH="1">
            <a:off x="775488" y="3163275"/>
            <a:ext cx="859800" cy="4512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3500"/>
            </a:lvl1pPr>
            <a:lvl2pPr lvl="1" algn="ctr" rtl="0">
              <a:lnSpc>
                <a:spcPct val="100000"/>
              </a:lnSpc>
              <a:spcBef>
                <a:spcPts val="0"/>
              </a:spcBef>
              <a:spcAft>
                <a:spcPts val="0"/>
              </a:spcAft>
              <a:buClr>
                <a:schemeClr val="dk2"/>
              </a:buClr>
              <a:buSzPts val="3200"/>
              <a:buNone/>
              <a:defRPr sz="3200">
                <a:solidFill>
                  <a:schemeClr val="dk2"/>
                </a:solidFill>
              </a:defRPr>
            </a:lvl2pPr>
            <a:lvl3pPr lvl="2" algn="ctr" rtl="0">
              <a:lnSpc>
                <a:spcPct val="100000"/>
              </a:lnSpc>
              <a:spcBef>
                <a:spcPts val="0"/>
              </a:spcBef>
              <a:spcAft>
                <a:spcPts val="0"/>
              </a:spcAft>
              <a:buClr>
                <a:schemeClr val="dk2"/>
              </a:buClr>
              <a:buSzPts val="3200"/>
              <a:buNone/>
              <a:defRPr sz="3200">
                <a:solidFill>
                  <a:schemeClr val="dk2"/>
                </a:solidFill>
              </a:defRPr>
            </a:lvl3pPr>
            <a:lvl4pPr lvl="3" algn="ctr" rtl="0">
              <a:lnSpc>
                <a:spcPct val="100000"/>
              </a:lnSpc>
              <a:spcBef>
                <a:spcPts val="0"/>
              </a:spcBef>
              <a:spcAft>
                <a:spcPts val="0"/>
              </a:spcAft>
              <a:buClr>
                <a:schemeClr val="dk2"/>
              </a:buClr>
              <a:buSzPts val="3200"/>
              <a:buNone/>
              <a:defRPr sz="3200">
                <a:solidFill>
                  <a:schemeClr val="dk2"/>
                </a:solidFill>
              </a:defRPr>
            </a:lvl4pPr>
            <a:lvl5pPr lvl="4" algn="ctr" rtl="0">
              <a:lnSpc>
                <a:spcPct val="100000"/>
              </a:lnSpc>
              <a:spcBef>
                <a:spcPts val="0"/>
              </a:spcBef>
              <a:spcAft>
                <a:spcPts val="0"/>
              </a:spcAft>
              <a:buClr>
                <a:schemeClr val="dk2"/>
              </a:buClr>
              <a:buSzPts val="3200"/>
              <a:buNone/>
              <a:defRPr sz="3200">
                <a:solidFill>
                  <a:schemeClr val="dk2"/>
                </a:solidFill>
              </a:defRPr>
            </a:lvl5pPr>
            <a:lvl6pPr lvl="5" algn="ctr" rtl="0">
              <a:lnSpc>
                <a:spcPct val="100000"/>
              </a:lnSpc>
              <a:spcBef>
                <a:spcPts val="0"/>
              </a:spcBef>
              <a:spcAft>
                <a:spcPts val="0"/>
              </a:spcAft>
              <a:buClr>
                <a:schemeClr val="dk2"/>
              </a:buClr>
              <a:buSzPts val="3200"/>
              <a:buNone/>
              <a:defRPr sz="3200">
                <a:solidFill>
                  <a:schemeClr val="dk2"/>
                </a:solidFill>
              </a:defRPr>
            </a:lvl6pPr>
            <a:lvl7pPr lvl="6" algn="ctr" rtl="0">
              <a:lnSpc>
                <a:spcPct val="100000"/>
              </a:lnSpc>
              <a:spcBef>
                <a:spcPts val="0"/>
              </a:spcBef>
              <a:spcAft>
                <a:spcPts val="0"/>
              </a:spcAft>
              <a:buClr>
                <a:schemeClr val="dk2"/>
              </a:buClr>
              <a:buSzPts val="3200"/>
              <a:buNone/>
              <a:defRPr sz="3200">
                <a:solidFill>
                  <a:schemeClr val="dk2"/>
                </a:solidFill>
              </a:defRPr>
            </a:lvl7pPr>
            <a:lvl8pPr lvl="7" algn="ctr" rtl="0">
              <a:lnSpc>
                <a:spcPct val="100000"/>
              </a:lnSpc>
              <a:spcBef>
                <a:spcPts val="0"/>
              </a:spcBef>
              <a:spcAft>
                <a:spcPts val="0"/>
              </a:spcAft>
              <a:buClr>
                <a:schemeClr val="dk2"/>
              </a:buClr>
              <a:buSzPts val="3200"/>
              <a:buNone/>
              <a:defRPr sz="3200">
                <a:solidFill>
                  <a:schemeClr val="dk2"/>
                </a:solidFill>
              </a:defRPr>
            </a:lvl8pPr>
            <a:lvl9pPr lvl="8" algn="ctr" rtl="0">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93" name="Google Shape;93;p13"/>
          <p:cNvSpPr txBox="1">
            <a:spLocks noGrp="1"/>
          </p:cNvSpPr>
          <p:nvPr>
            <p:ph type="subTitle" idx="4"/>
          </p:nvPr>
        </p:nvSpPr>
        <p:spPr>
          <a:xfrm flipH="1">
            <a:off x="1880111" y="3243078"/>
            <a:ext cx="2582700" cy="3714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None/>
              <a:defRPr>
                <a:latin typeface="Aldrich"/>
                <a:ea typeface="Aldrich"/>
                <a:cs typeface="Aldrich"/>
                <a:sym typeface="Aldrich"/>
              </a:defRPr>
            </a:lvl1pPr>
            <a:lvl2pPr lvl="1" rtl="0">
              <a:lnSpc>
                <a:spcPct val="100000"/>
              </a:lnSpc>
              <a:spcBef>
                <a:spcPts val="0"/>
              </a:spcBef>
              <a:spcAft>
                <a:spcPts val="0"/>
              </a:spcAft>
              <a:buNone/>
              <a:defRPr>
                <a:latin typeface="Aldrich"/>
                <a:ea typeface="Aldrich"/>
                <a:cs typeface="Aldrich"/>
                <a:sym typeface="Aldrich"/>
              </a:defRPr>
            </a:lvl2pPr>
            <a:lvl3pPr lvl="2" rtl="0">
              <a:lnSpc>
                <a:spcPct val="100000"/>
              </a:lnSpc>
              <a:spcBef>
                <a:spcPts val="0"/>
              </a:spcBef>
              <a:spcAft>
                <a:spcPts val="0"/>
              </a:spcAft>
              <a:buNone/>
              <a:defRPr>
                <a:latin typeface="Aldrich"/>
                <a:ea typeface="Aldrich"/>
                <a:cs typeface="Aldrich"/>
                <a:sym typeface="Aldrich"/>
              </a:defRPr>
            </a:lvl3pPr>
            <a:lvl4pPr lvl="3" rtl="0">
              <a:lnSpc>
                <a:spcPct val="100000"/>
              </a:lnSpc>
              <a:spcBef>
                <a:spcPts val="0"/>
              </a:spcBef>
              <a:spcAft>
                <a:spcPts val="0"/>
              </a:spcAft>
              <a:buNone/>
              <a:defRPr>
                <a:latin typeface="Aldrich"/>
                <a:ea typeface="Aldrich"/>
                <a:cs typeface="Aldrich"/>
                <a:sym typeface="Aldrich"/>
              </a:defRPr>
            </a:lvl4pPr>
            <a:lvl5pPr lvl="4" rtl="0">
              <a:lnSpc>
                <a:spcPct val="100000"/>
              </a:lnSpc>
              <a:spcBef>
                <a:spcPts val="0"/>
              </a:spcBef>
              <a:spcAft>
                <a:spcPts val="0"/>
              </a:spcAft>
              <a:buNone/>
              <a:defRPr>
                <a:latin typeface="Aldrich"/>
                <a:ea typeface="Aldrich"/>
                <a:cs typeface="Aldrich"/>
                <a:sym typeface="Aldrich"/>
              </a:defRPr>
            </a:lvl5pPr>
            <a:lvl6pPr lvl="5" rtl="0">
              <a:lnSpc>
                <a:spcPct val="100000"/>
              </a:lnSpc>
              <a:spcBef>
                <a:spcPts val="0"/>
              </a:spcBef>
              <a:spcAft>
                <a:spcPts val="0"/>
              </a:spcAft>
              <a:buNone/>
              <a:defRPr>
                <a:latin typeface="Aldrich"/>
                <a:ea typeface="Aldrich"/>
                <a:cs typeface="Aldrich"/>
                <a:sym typeface="Aldrich"/>
              </a:defRPr>
            </a:lvl6pPr>
            <a:lvl7pPr lvl="6" rtl="0">
              <a:lnSpc>
                <a:spcPct val="100000"/>
              </a:lnSpc>
              <a:spcBef>
                <a:spcPts val="0"/>
              </a:spcBef>
              <a:spcAft>
                <a:spcPts val="0"/>
              </a:spcAft>
              <a:buNone/>
              <a:defRPr>
                <a:latin typeface="Aldrich"/>
                <a:ea typeface="Aldrich"/>
                <a:cs typeface="Aldrich"/>
                <a:sym typeface="Aldrich"/>
              </a:defRPr>
            </a:lvl7pPr>
            <a:lvl8pPr lvl="7" rtl="0">
              <a:lnSpc>
                <a:spcPct val="100000"/>
              </a:lnSpc>
              <a:spcBef>
                <a:spcPts val="0"/>
              </a:spcBef>
              <a:spcAft>
                <a:spcPts val="0"/>
              </a:spcAft>
              <a:buNone/>
              <a:defRPr>
                <a:latin typeface="Aldrich"/>
                <a:ea typeface="Aldrich"/>
                <a:cs typeface="Aldrich"/>
                <a:sym typeface="Aldrich"/>
              </a:defRPr>
            </a:lvl8pPr>
            <a:lvl9pPr lvl="8" rtl="0">
              <a:lnSpc>
                <a:spcPct val="100000"/>
              </a:lnSpc>
              <a:spcBef>
                <a:spcPts val="0"/>
              </a:spcBef>
              <a:spcAft>
                <a:spcPts val="0"/>
              </a:spcAft>
              <a:buNone/>
              <a:defRPr>
                <a:latin typeface="Aldrich"/>
                <a:ea typeface="Aldrich"/>
                <a:cs typeface="Aldrich"/>
                <a:sym typeface="Aldrich"/>
              </a:defRPr>
            </a:lvl9pPr>
          </a:lstStyle>
          <a:p>
            <a:endParaRPr/>
          </a:p>
        </p:txBody>
      </p:sp>
      <p:sp>
        <p:nvSpPr>
          <p:cNvPr id="94" name="Google Shape;94;p13"/>
          <p:cNvSpPr txBox="1">
            <a:spLocks noGrp="1"/>
          </p:cNvSpPr>
          <p:nvPr>
            <p:ph type="subTitle" idx="5"/>
          </p:nvPr>
        </p:nvSpPr>
        <p:spPr>
          <a:xfrm flipH="1">
            <a:off x="1880113" y="3549028"/>
            <a:ext cx="2582700" cy="527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a:endParaRPr/>
          </a:p>
        </p:txBody>
      </p:sp>
      <p:sp>
        <p:nvSpPr>
          <p:cNvPr id="95" name="Google Shape;95;p13"/>
          <p:cNvSpPr txBox="1">
            <a:spLocks noGrp="1"/>
          </p:cNvSpPr>
          <p:nvPr>
            <p:ph type="title" idx="6" hasCustomPrompt="1"/>
          </p:nvPr>
        </p:nvSpPr>
        <p:spPr>
          <a:xfrm>
            <a:off x="4710913" y="1636400"/>
            <a:ext cx="859800" cy="4512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3500"/>
            </a:lvl1pPr>
            <a:lvl2pPr lvl="1" algn="ctr" rtl="0">
              <a:lnSpc>
                <a:spcPct val="100000"/>
              </a:lnSpc>
              <a:spcBef>
                <a:spcPts val="0"/>
              </a:spcBef>
              <a:spcAft>
                <a:spcPts val="0"/>
              </a:spcAft>
              <a:buClr>
                <a:schemeClr val="dk2"/>
              </a:buClr>
              <a:buSzPts val="3200"/>
              <a:buNone/>
              <a:defRPr sz="3200">
                <a:solidFill>
                  <a:schemeClr val="dk2"/>
                </a:solidFill>
              </a:defRPr>
            </a:lvl2pPr>
            <a:lvl3pPr lvl="2" algn="ctr" rtl="0">
              <a:lnSpc>
                <a:spcPct val="100000"/>
              </a:lnSpc>
              <a:spcBef>
                <a:spcPts val="0"/>
              </a:spcBef>
              <a:spcAft>
                <a:spcPts val="0"/>
              </a:spcAft>
              <a:buClr>
                <a:schemeClr val="dk2"/>
              </a:buClr>
              <a:buSzPts val="3200"/>
              <a:buNone/>
              <a:defRPr sz="3200">
                <a:solidFill>
                  <a:schemeClr val="dk2"/>
                </a:solidFill>
              </a:defRPr>
            </a:lvl3pPr>
            <a:lvl4pPr lvl="3" algn="ctr" rtl="0">
              <a:lnSpc>
                <a:spcPct val="100000"/>
              </a:lnSpc>
              <a:spcBef>
                <a:spcPts val="0"/>
              </a:spcBef>
              <a:spcAft>
                <a:spcPts val="0"/>
              </a:spcAft>
              <a:buClr>
                <a:schemeClr val="dk2"/>
              </a:buClr>
              <a:buSzPts val="3200"/>
              <a:buNone/>
              <a:defRPr sz="3200">
                <a:solidFill>
                  <a:schemeClr val="dk2"/>
                </a:solidFill>
              </a:defRPr>
            </a:lvl4pPr>
            <a:lvl5pPr lvl="4" algn="ctr" rtl="0">
              <a:lnSpc>
                <a:spcPct val="100000"/>
              </a:lnSpc>
              <a:spcBef>
                <a:spcPts val="0"/>
              </a:spcBef>
              <a:spcAft>
                <a:spcPts val="0"/>
              </a:spcAft>
              <a:buClr>
                <a:schemeClr val="dk2"/>
              </a:buClr>
              <a:buSzPts val="3200"/>
              <a:buNone/>
              <a:defRPr sz="3200">
                <a:solidFill>
                  <a:schemeClr val="dk2"/>
                </a:solidFill>
              </a:defRPr>
            </a:lvl5pPr>
            <a:lvl6pPr lvl="5" algn="ctr" rtl="0">
              <a:lnSpc>
                <a:spcPct val="100000"/>
              </a:lnSpc>
              <a:spcBef>
                <a:spcPts val="0"/>
              </a:spcBef>
              <a:spcAft>
                <a:spcPts val="0"/>
              </a:spcAft>
              <a:buClr>
                <a:schemeClr val="dk2"/>
              </a:buClr>
              <a:buSzPts val="3200"/>
              <a:buNone/>
              <a:defRPr sz="3200">
                <a:solidFill>
                  <a:schemeClr val="dk2"/>
                </a:solidFill>
              </a:defRPr>
            </a:lvl6pPr>
            <a:lvl7pPr lvl="6" algn="ctr" rtl="0">
              <a:lnSpc>
                <a:spcPct val="100000"/>
              </a:lnSpc>
              <a:spcBef>
                <a:spcPts val="0"/>
              </a:spcBef>
              <a:spcAft>
                <a:spcPts val="0"/>
              </a:spcAft>
              <a:buClr>
                <a:schemeClr val="dk2"/>
              </a:buClr>
              <a:buSzPts val="3200"/>
              <a:buNone/>
              <a:defRPr sz="3200">
                <a:solidFill>
                  <a:schemeClr val="dk2"/>
                </a:solidFill>
              </a:defRPr>
            </a:lvl7pPr>
            <a:lvl8pPr lvl="7" algn="ctr" rtl="0">
              <a:lnSpc>
                <a:spcPct val="100000"/>
              </a:lnSpc>
              <a:spcBef>
                <a:spcPts val="0"/>
              </a:spcBef>
              <a:spcAft>
                <a:spcPts val="0"/>
              </a:spcAft>
              <a:buClr>
                <a:schemeClr val="dk2"/>
              </a:buClr>
              <a:buSzPts val="3200"/>
              <a:buNone/>
              <a:defRPr sz="3200">
                <a:solidFill>
                  <a:schemeClr val="dk2"/>
                </a:solidFill>
              </a:defRPr>
            </a:lvl8pPr>
            <a:lvl9pPr lvl="8" algn="ctr" rtl="0">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96" name="Google Shape;96;p13"/>
          <p:cNvSpPr txBox="1">
            <a:spLocks noGrp="1"/>
          </p:cNvSpPr>
          <p:nvPr>
            <p:ph type="subTitle" idx="7"/>
          </p:nvPr>
        </p:nvSpPr>
        <p:spPr>
          <a:xfrm>
            <a:off x="5719788" y="1716275"/>
            <a:ext cx="2582700" cy="3714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None/>
              <a:defRPr>
                <a:latin typeface="Aldrich"/>
                <a:ea typeface="Aldrich"/>
                <a:cs typeface="Aldrich"/>
                <a:sym typeface="Aldrich"/>
              </a:defRPr>
            </a:lvl1pPr>
            <a:lvl2pPr lvl="1" rtl="0">
              <a:lnSpc>
                <a:spcPct val="100000"/>
              </a:lnSpc>
              <a:spcBef>
                <a:spcPts val="0"/>
              </a:spcBef>
              <a:spcAft>
                <a:spcPts val="0"/>
              </a:spcAft>
              <a:buNone/>
              <a:defRPr>
                <a:latin typeface="Aldrich"/>
                <a:ea typeface="Aldrich"/>
                <a:cs typeface="Aldrich"/>
                <a:sym typeface="Aldrich"/>
              </a:defRPr>
            </a:lvl2pPr>
            <a:lvl3pPr lvl="2" rtl="0">
              <a:lnSpc>
                <a:spcPct val="100000"/>
              </a:lnSpc>
              <a:spcBef>
                <a:spcPts val="0"/>
              </a:spcBef>
              <a:spcAft>
                <a:spcPts val="0"/>
              </a:spcAft>
              <a:buNone/>
              <a:defRPr>
                <a:latin typeface="Aldrich"/>
                <a:ea typeface="Aldrich"/>
                <a:cs typeface="Aldrich"/>
                <a:sym typeface="Aldrich"/>
              </a:defRPr>
            </a:lvl3pPr>
            <a:lvl4pPr lvl="3" rtl="0">
              <a:lnSpc>
                <a:spcPct val="100000"/>
              </a:lnSpc>
              <a:spcBef>
                <a:spcPts val="0"/>
              </a:spcBef>
              <a:spcAft>
                <a:spcPts val="0"/>
              </a:spcAft>
              <a:buNone/>
              <a:defRPr>
                <a:latin typeface="Aldrich"/>
                <a:ea typeface="Aldrich"/>
                <a:cs typeface="Aldrich"/>
                <a:sym typeface="Aldrich"/>
              </a:defRPr>
            </a:lvl4pPr>
            <a:lvl5pPr lvl="4" rtl="0">
              <a:lnSpc>
                <a:spcPct val="100000"/>
              </a:lnSpc>
              <a:spcBef>
                <a:spcPts val="0"/>
              </a:spcBef>
              <a:spcAft>
                <a:spcPts val="0"/>
              </a:spcAft>
              <a:buNone/>
              <a:defRPr>
                <a:latin typeface="Aldrich"/>
                <a:ea typeface="Aldrich"/>
                <a:cs typeface="Aldrich"/>
                <a:sym typeface="Aldrich"/>
              </a:defRPr>
            </a:lvl5pPr>
            <a:lvl6pPr lvl="5" rtl="0">
              <a:lnSpc>
                <a:spcPct val="100000"/>
              </a:lnSpc>
              <a:spcBef>
                <a:spcPts val="0"/>
              </a:spcBef>
              <a:spcAft>
                <a:spcPts val="0"/>
              </a:spcAft>
              <a:buNone/>
              <a:defRPr>
                <a:latin typeface="Aldrich"/>
                <a:ea typeface="Aldrich"/>
                <a:cs typeface="Aldrich"/>
                <a:sym typeface="Aldrich"/>
              </a:defRPr>
            </a:lvl6pPr>
            <a:lvl7pPr lvl="6" rtl="0">
              <a:lnSpc>
                <a:spcPct val="100000"/>
              </a:lnSpc>
              <a:spcBef>
                <a:spcPts val="0"/>
              </a:spcBef>
              <a:spcAft>
                <a:spcPts val="0"/>
              </a:spcAft>
              <a:buNone/>
              <a:defRPr>
                <a:latin typeface="Aldrich"/>
                <a:ea typeface="Aldrich"/>
                <a:cs typeface="Aldrich"/>
                <a:sym typeface="Aldrich"/>
              </a:defRPr>
            </a:lvl7pPr>
            <a:lvl8pPr lvl="7" rtl="0">
              <a:lnSpc>
                <a:spcPct val="100000"/>
              </a:lnSpc>
              <a:spcBef>
                <a:spcPts val="0"/>
              </a:spcBef>
              <a:spcAft>
                <a:spcPts val="0"/>
              </a:spcAft>
              <a:buNone/>
              <a:defRPr>
                <a:latin typeface="Aldrich"/>
                <a:ea typeface="Aldrich"/>
                <a:cs typeface="Aldrich"/>
                <a:sym typeface="Aldrich"/>
              </a:defRPr>
            </a:lvl8pPr>
            <a:lvl9pPr lvl="8" rtl="0">
              <a:lnSpc>
                <a:spcPct val="100000"/>
              </a:lnSpc>
              <a:spcBef>
                <a:spcPts val="0"/>
              </a:spcBef>
              <a:spcAft>
                <a:spcPts val="0"/>
              </a:spcAft>
              <a:buNone/>
              <a:defRPr>
                <a:latin typeface="Aldrich"/>
                <a:ea typeface="Aldrich"/>
                <a:cs typeface="Aldrich"/>
                <a:sym typeface="Aldrich"/>
              </a:defRPr>
            </a:lvl9pPr>
          </a:lstStyle>
          <a:p>
            <a:endParaRPr/>
          </a:p>
        </p:txBody>
      </p:sp>
      <p:sp>
        <p:nvSpPr>
          <p:cNvPr id="97" name="Google Shape;97;p13"/>
          <p:cNvSpPr txBox="1">
            <a:spLocks noGrp="1"/>
          </p:cNvSpPr>
          <p:nvPr>
            <p:ph type="subTitle" idx="8"/>
          </p:nvPr>
        </p:nvSpPr>
        <p:spPr>
          <a:xfrm>
            <a:off x="5719788" y="2039883"/>
            <a:ext cx="2582700" cy="527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a:endParaRPr/>
          </a:p>
        </p:txBody>
      </p:sp>
      <p:sp>
        <p:nvSpPr>
          <p:cNvPr id="98" name="Google Shape;98;p13"/>
          <p:cNvSpPr txBox="1">
            <a:spLocks noGrp="1"/>
          </p:cNvSpPr>
          <p:nvPr>
            <p:ph type="title" idx="9" hasCustomPrompt="1"/>
          </p:nvPr>
        </p:nvSpPr>
        <p:spPr>
          <a:xfrm>
            <a:off x="4710913" y="3163275"/>
            <a:ext cx="859800" cy="4512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3500"/>
            </a:lvl1pPr>
            <a:lvl2pPr lvl="1" algn="ctr" rtl="0">
              <a:lnSpc>
                <a:spcPct val="100000"/>
              </a:lnSpc>
              <a:spcBef>
                <a:spcPts val="0"/>
              </a:spcBef>
              <a:spcAft>
                <a:spcPts val="0"/>
              </a:spcAft>
              <a:buClr>
                <a:schemeClr val="dk2"/>
              </a:buClr>
              <a:buSzPts val="3200"/>
              <a:buNone/>
              <a:defRPr sz="3200">
                <a:solidFill>
                  <a:schemeClr val="dk2"/>
                </a:solidFill>
              </a:defRPr>
            </a:lvl2pPr>
            <a:lvl3pPr lvl="2" algn="ctr" rtl="0">
              <a:lnSpc>
                <a:spcPct val="100000"/>
              </a:lnSpc>
              <a:spcBef>
                <a:spcPts val="0"/>
              </a:spcBef>
              <a:spcAft>
                <a:spcPts val="0"/>
              </a:spcAft>
              <a:buClr>
                <a:schemeClr val="dk2"/>
              </a:buClr>
              <a:buSzPts val="3200"/>
              <a:buNone/>
              <a:defRPr sz="3200">
                <a:solidFill>
                  <a:schemeClr val="dk2"/>
                </a:solidFill>
              </a:defRPr>
            </a:lvl3pPr>
            <a:lvl4pPr lvl="3" algn="ctr" rtl="0">
              <a:lnSpc>
                <a:spcPct val="100000"/>
              </a:lnSpc>
              <a:spcBef>
                <a:spcPts val="0"/>
              </a:spcBef>
              <a:spcAft>
                <a:spcPts val="0"/>
              </a:spcAft>
              <a:buClr>
                <a:schemeClr val="dk2"/>
              </a:buClr>
              <a:buSzPts val="3200"/>
              <a:buNone/>
              <a:defRPr sz="3200">
                <a:solidFill>
                  <a:schemeClr val="dk2"/>
                </a:solidFill>
              </a:defRPr>
            </a:lvl4pPr>
            <a:lvl5pPr lvl="4" algn="ctr" rtl="0">
              <a:lnSpc>
                <a:spcPct val="100000"/>
              </a:lnSpc>
              <a:spcBef>
                <a:spcPts val="0"/>
              </a:spcBef>
              <a:spcAft>
                <a:spcPts val="0"/>
              </a:spcAft>
              <a:buClr>
                <a:schemeClr val="dk2"/>
              </a:buClr>
              <a:buSzPts val="3200"/>
              <a:buNone/>
              <a:defRPr sz="3200">
                <a:solidFill>
                  <a:schemeClr val="dk2"/>
                </a:solidFill>
              </a:defRPr>
            </a:lvl5pPr>
            <a:lvl6pPr lvl="5" algn="ctr" rtl="0">
              <a:lnSpc>
                <a:spcPct val="100000"/>
              </a:lnSpc>
              <a:spcBef>
                <a:spcPts val="0"/>
              </a:spcBef>
              <a:spcAft>
                <a:spcPts val="0"/>
              </a:spcAft>
              <a:buClr>
                <a:schemeClr val="dk2"/>
              </a:buClr>
              <a:buSzPts val="3200"/>
              <a:buNone/>
              <a:defRPr sz="3200">
                <a:solidFill>
                  <a:schemeClr val="dk2"/>
                </a:solidFill>
              </a:defRPr>
            </a:lvl6pPr>
            <a:lvl7pPr lvl="6" algn="ctr" rtl="0">
              <a:lnSpc>
                <a:spcPct val="100000"/>
              </a:lnSpc>
              <a:spcBef>
                <a:spcPts val="0"/>
              </a:spcBef>
              <a:spcAft>
                <a:spcPts val="0"/>
              </a:spcAft>
              <a:buClr>
                <a:schemeClr val="dk2"/>
              </a:buClr>
              <a:buSzPts val="3200"/>
              <a:buNone/>
              <a:defRPr sz="3200">
                <a:solidFill>
                  <a:schemeClr val="dk2"/>
                </a:solidFill>
              </a:defRPr>
            </a:lvl7pPr>
            <a:lvl8pPr lvl="7" algn="ctr" rtl="0">
              <a:lnSpc>
                <a:spcPct val="100000"/>
              </a:lnSpc>
              <a:spcBef>
                <a:spcPts val="0"/>
              </a:spcBef>
              <a:spcAft>
                <a:spcPts val="0"/>
              </a:spcAft>
              <a:buClr>
                <a:schemeClr val="dk2"/>
              </a:buClr>
              <a:buSzPts val="3200"/>
              <a:buNone/>
              <a:defRPr sz="3200">
                <a:solidFill>
                  <a:schemeClr val="dk2"/>
                </a:solidFill>
              </a:defRPr>
            </a:lvl8pPr>
            <a:lvl9pPr lvl="8" algn="ctr" rtl="0">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99" name="Google Shape;99;p13"/>
          <p:cNvSpPr txBox="1">
            <a:spLocks noGrp="1"/>
          </p:cNvSpPr>
          <p:nvPr>
            <p:ph type="subTitle" idx="13"/>
          </p:nvPr>
        </p:nvSpPr>
        <p:spPr>
          <a:xfrm>
            <a:off x="5719788" y="3243076"/>
            <a:ext cx="2582700" cy="3714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None/>
              <a:defRPr>
                <a:latin typeface="Aldrich"/>
                <a:ea typeface="Aldrich"/>
                <a:cs typeface="Aldrich"/>
                <a:sym typeface="Aldrich"/>
              </a:defRPr>
            </a:lvl1pPr>
            <a:lvl2pPr lvl="1" rtl="0">
              <a:lnSpc>
                <a:spcPct val="100000"/>
              </a:lnSpc>
              <a:spcBef>
                <a:spcPts val="0"/>
              </a:spcBef>
              <a:spcAft>
                <a:spcPts val="0"/>
              </a:spcAft>
              <a:buNone/>
              <a:defRPr>
                <a:latin typeface="Aldrich"/>
                <a:ea typeface="Aldrich"/>
                <a:cs typeface="Aldrich"/>
                <a:sym typeface="Aldrich"/>
              </a:defRPr>
            </a:lvl2pPr>
            <a:lvl3pPr lvl="2" rtl="0">
              <a:lnSpc>
                <a:spcPct val="100000"/>
              </a:lnSpc>
              <a:spcBef>
                <a:spcPts val="0"/>
              </a:spcBef>
              <a:spcAft>
                <a:spcPts val="0"/>
              </a:spcAft>
              <a:buNone/>
              <a:defRPr>
                <a:latin typeface="Aldrich"/>
                <a:ea typeface="Aldrich"/>
                <a:cs typeface="Aldrich"/>
                <a:sym typeface="Aldrich"/>
              </a:defRPr>
            </a:lvl3pPr>
            <a:lvl4pPr lvl="3" rtl="0">
              <a:lnSpc>
                <a:spcPct val="100000"/>
              </a:lnSpc>
              <a:spcBef>
                <a:spcPts val="0"/>
              </a:spcBef>
              <a:spcAft>
                <a:spcPts val="0"/>
              </a:spcAft>
              <a:buNone/>
              <a:defRPr>
                <a:latin typeface="Aldrich"/>
                <a:ea typeface="Aldrich"/>
                <a:cs typeface="Aldrich"/>
                <a:sym typeface="Aldrich"/>
              </a:defRPr>
            </a:lvl4pPr>
            <a:lvl5pPr lvl="4" rtl="0">
              <a:lnSpc>
                <a:spcPct val="100000"/>
              </a:lnSpc>
              <a:spcBef>
                <a:spcPts val="0"/>
              </a:spcBef>
              <a:spcAft>
                <a:spcPts val="0"/>
              </a:spcAft>
              <a:buNone/>
              <a:defRPr>
                <a:latin typeface="Aldrich"/>
                <a:ea typeface="Aldrich"/>
                <a:cs typeface="Aldrich"/>
                <a:sym typeface="Aldrich"/>
              </a:defRPr>
            </a:lvl5pPr>
            <a:lvl6pPr lvl="5" rtl="0">
              <a:lnSpc>
                <a:spcPct val="100000"/>
              </a:lnSpc>
              <a:spcBef>
                <a:spcPts val="0"/>
              </a:spcBef>
              <a:spcAft>
                <a:spcPts val="0"/>
              </a:spcAft>
              <a:buNone/>
              <a:defRPr>
                <a:latin typeface="Aldrich"/>
                <a:ea typeface="Aldrich"/>
                <a:cs typeface="Aldrich"/>
                <a:sym typeface="Aldrich"/>
              </a:defRPr>
            </a:lvl6pPr>
            <a:lvl7pPr lvl="6" rtl="0">
              <a:lnSpc>
                <a:spcPct val="100000"/>
              </a:lnSpc>
              <a:spcBef>
                <a:spcPts val="0"/>
              </a:spcBef>
              <a:spcAft>
                <a:spcPts val="0"/>
              </a:spcAft>
              <a:buNone/>
              <a:defRPr>
                <a:latin typeface="Aldrich"/>
                <a:ea typeface="Aldrich"/>
                <a:cs typeface="Aldrich"/>
                <a:sym typeface="Aldrich"/>
              </a:defRPr>
            </a:lvl7pPr>
            <a:lvl8pPr lvl="7" rtl="0">
              <a:lnSpc>
                <a:spcPct val="100000"/>
              </a:lnSpc>
              <a:spcBef>
                <a:spcPts val="0"/>
              </a:spcBef>
              <a:spcAft>
                <a:spcPts val="0"/>
              </a:spcAft>
              <a:buNone/>
              <a:defRPr>
                <a:latin typeface="Aldrich"/>
                <a:ea typeface="Aldrich"/>
                <a:cs typeface="Aldrich"/>
                <a:sym typeface="Aldrich"/>
              </a:defRPr>
            </a:lvl8pPr>
            <a:lvl9pPr lvl="8" rtl="0">
              <a:lnSpc>
                <a:spcPct val="100000"/>
              </a:lnSpc>
              <a:spcBef>
                <a:spcPts val="0"/>
              </a:spcBef>
              <a:spcAft>
                <a:spcPts val="0"/>
              </a:spcAft>
              <a:buNone/>
              <a:defRPr>
                <a:latin typeface="Aldrich"/>
                <a:ea typeface="Aldrich"/>
                <a:cs typeface="Aldrich"/>
                <a:sym typeface="Aldrich"/>
              </a:defRPr>
            </a:lvl9pPr>
          </a:lstStyle>
          <a:p>
            <a:endParaRPr/>
          </a:p>
        </p:txBody>
      </p:sp>
      <p:sp>
        <p:nvSpPr>
          <p:cNvPr id="100" name="Google Shape;100;p13"/>
          <p:cNvSpPr txBox="1">
            <a:spLocks noGrp="1"/>
          </p:cNvSpPr>
          <p:nvPr>
            <p:ph type="subTitle" idx="14"/>
          </p:nvPr>
        </p:nvSpPr>
        <p:spPr>
          <a:xfrm>
            <a:off x="5719788" y="3549025"/>
            <a:ext cx="2582700" cy="527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a:endParaRPr/>
          </a:p>
        </p:txBody>
      </p:sp>
      <p:sp>
        <p:nvSpPr>
          <p:cNvPr id="101" name="Google Shape;101;p13"/>
          <p:cNvSpPr txBox="1">
            <a:spLocks noGrp="1"/>
          </p:cNvSpPr>
          <p:nvPr>
            <p:ph type="title" idx="15"/>
          </p:nvPr>
        </p:nvSpPr>
        <p:spPr>
          <a:xfrm>
            <a:off x="713225" y="539500"/>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3500"/>
              <a:buFont typeface="Abhaya Libre"/>
              <a:buNone/>
              <a:defRPr/>
            </a:lvl1pPr>
            <a:lvl2pPr lvl="1"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2pPr>
            <a:lvl3pPr lvl="2"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3pPr>
            <a:lvl4pPr lvl="3"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4pPr>
            <a:lvl5pPr lvl="4"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5pPr>
            <a:lvl6pPr lvl="5"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6pPr>
            <a:lvl7pPr lvl="6"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7pPr>
            <a:lvl8pPr lvl="7"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8pPr>
            <a:lvl9pPr lvl="8"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9pPr>
          </a:lstStyle>
          <a:p>
            <a:endParaRPr/>
          </a:p>
        </p:txBody>
      </p:sp>
      <p:pic>
        <p:nvPicPr>
          <p:cNvPr id="102" name="Google Shape;102;p13"/>
          <p:cNvPicPr preferRelativeResize="0"/>
          <p:nvPr/>
        </p:nvPicPr>
        <p:blipFill>
          <a:blip r:embed="rId2">
            <a:alphaModFix/>
          </a:blip>
          <a:stretch>
            <a:fillRect/>
          </a:stretch>
        </p:blipFill>
        <p:spPr>
          <a:xfrm>
            <a:off x="-1" y="-361900"/>
            <a:ext cx="9144003" cy="6518663"/>
          </a:xfrm>
          <a:prstGeom prst="rect">
            <a:avLst/>
          </a:prstGeom>
          <a:noFill/>
          <a:ln>
            <a:noFill/>
          </a:ln>
        </p:spPr>
      </p:pic>
      <p:pic>
        <p:nvPicPr>
          <p:cNvPr id="103" name="Google Shape;103;p13"/>
          <p:cNvPicPr preferRelativeResize="0"/>
          <p:nvPr/>
        </p:nvPicPr>
        <p:blipFill>
          <a:blip r:embed="rId3">
            <a:alphaModFix/>
          </a:blip>
          <a:stretch>
            <a:fillRect/>
          </a:stretch>
        </p:blipFill>
        <p:spPr>
          <a:xfrm>
            <a:off x="-718178" y="-894625"/>
            <a:ext cx="2675651" cy="2713550"/>
          </a:xfrm>
          <a:prstGeom prst="rect">
            <a:avLst/>
          </a:prstGeom>
          <a:noFill/>
          <a:ln>
            <a:noFill/>
          </a:ln>
        </p:spPr>
      </p:pic>
      <p:pic>
        <p:nvPicPr>
          <p:cNvPr id="104" name="Google Shape;104;p13"/>
          <p:cNvPicPr preferRelativeResize="0"/>
          <p:nvPr/>
        </p:nvPicPr>
        <p:blipFill>
          <a:blip r:embed="rId4">
            <a:alphaModFix/>
          </a:blip>
          <a:stretch>
            <a:fillRect/>
          </a:stretch>
        </p:blipFill>
        <p:spPr>
          <a:xfrm rot="5400000">
            <a:off x="6899409" y="-33970"/>
            <a:ext cx="4916874" cy="3637250"/>
          </a:xfrm>
          <a:prstGeom prst="rect">
            <a:avLst/>
          </a:prstGeom>
          <a:noFill/>
          <a:ln>
            <a:noFill/>
          </a:ln>
        </p:spPr>
      </p:pic>
      <p:pic>
        <p:nvPicPr>
          <p:cNvPr id="105" name="Google Shape;105;p13"/>
          <p:cNvPicPr preferRelativeResize="0"/>
          <p:nvPr/>
        </p:nvPicPr>
        <p:blipFill>
          <a:blip r:embed="rId3">
            <a:alphaModFix/>
          </a:blip>
          <a:stretch>
            <a:fillRect/>
          </a:stretch>
        </p:blipFill>
        <p:spPr>
          <a:xfrm rot="10800000" flipH="1">
            <a:off x="-754803" y="3380725"/>
            <a:ext cx="2675651" cy="2713550"/>
          </a:xfrm>
          <a:prstGeom prst="rect">
            <a:avLst/>
          </a:prstGeom>
          <a:noFill/>
          <a:ln>
            <a:noFill/>
          </a:ln>
        </p:spPr>
      </p:pic>
      <p:pic>
        <p:nvPicPr>
          <p:cNvPr id="106" name="Google Shape;106;p13"/>
          <p:cNvPicPr preferRelativeResize="0"/>
          <p:nvPr/>
        </p:nvPicPr>
        <p:blipFill>
          <a:blip r:embed="rId4">
            <a:alphaModFix/>
          </a:blip>
          <a:stretch>
            <a:fillRect/>
          </a:stretch>
        </p:blipFill>
        <p:spPr>
          <a:xfrm rot="5400000" flipH="1">
            <a:off x="6899409" y="1994105"/>
            <a:ext cx="4916874" cy="363725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ext 4">
  <p:cSld name="TITLE_AND_BODY_1_1">
    <p:spTree>
      <p:nvGrpSpPr>
        <p:cNvPr id="1" name="Shape 155"/>
        <p:cNvGrpSpPr/>
        <p:nvPr/>
      </p:nvGrpSpPr>
      <p:grpSpPr>
        <a:xfrm>
          <a:off x="0" y="0"/>
          <a:ext cx="0" cy="0"/>
          <a:chOff x="0" y="0"/>
          <a:chExt cx="0" cy="0"/>
        </a:xfrm>
      </p:grpSpPr>
      <p:pic>
        <p:nvPicPr>
          <p:cNvPr id="156" name="Google Shape;156;p18"/>
          <p:cNvPicPr preferRelativeResize="0"/>
          <p:nvPr/>
        </p:nvPicPr>
        <p:blipFill>
          <a:blip r:embed="rId2">
            <a:alphaModFix/>
          </a:blip>
          <a:stretch>
            <a:fillRect/>
          </a:stretch>
        </p:blipFill>
        <p:spPr>
          <a:xfrm>
            <a:off x="-1" y="-361900"/>
            <a:ext cx="9144003" cy="6518663"/>
          </a:xfrm>
          <a:prstGeom prst="rect">
            <a:avLst/>
          </a:prstGeom>
          <a:noFill/>
          <a:ln>
            <a:noFill/>
          </a:ln>
        </p:spPr>
      </p:pic>
      <p:sp>
        <p:nvSpPr>
          <p:cNvPr id="157" name="Google Shape;157;p18"/>
          <p:cNvSpPr txBox="1">
            <a:spLocks noGrp="1"/>
          </p:cNvSpPr>
          <p:nvPr>
            <p:ph type="title"/>
          </p:nvPr>
        </p:nvSpPr>
        <p:spPr>
          <a:xfrm>
            <a:off x="1738700" y="1412551"/>
            <a:ext cx="5632500" cy="1624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10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58" name="Google Shape;158;p18"/>
          <p:cNvSpPr txBox="1">
            <a:spLocks noGrp="1"/>
          </p:cNvSpPr>
          <p:nvPr>
            <p:ph type="body" idx="1"/>
          </p:nvPr>
        </p:nvSpPr>
        <p:spPr>
          <a:xfrm>
            <a:off x="1755738" y="3022438"/>
            <a:ext cx="5632500" cy="713400"/>
          </a:xfrm>
          <a:prstGeom prst="rect">
            <a:avLst/>
          </a:prstGeom>
        </p:spPr>
        <p:txBody>
          <a:bodyPr spcFirstLastPara="1" wrap="square" lIns="91425" tIns="91425" rIns="91425" bIns="91425" anchor="t" anchorCtr="0">
            <a:noAutofit/>
          </a:bodyPr>
          <a:lstStyle>
            <a:lvl1pPr marL="457200" lvl="0" indent="-317500" algn="ctr" rtl="0">
              <a:spcBef>
                <a:spcPts val="0"/>
              </a:spcBef>
              <a:spcAft>
                <a:spcPts val="0"/>
              </a:spcAft>
              <a:buSzPts val="1400"/>
              <a:buFont typeface="Montserrat"/>
              <a:buChar char="●"/>
              <a:defRPr sz="1600"/>
            </a:lvl1pPr>
            <a:lvl2pPr marL="914400" lvl="1" indent="-317500" rtl="0">
              <a:spcBef>
                <a:spcPts val="0"/>
              </a:spcBef>
              <a:spcAft>
                <a:spcPts val="0"/>
              </a:spcAft>
              <a:buSzPts val="1400"/>
              <a:buFont typeface="Montserrat"/>
              <a:buChar char="○"/>
              <a:defRPr>
                <a:latin typeface="Montserrat"/>
                <a:ea typeface="Montserrat"/>
                <a:cs typeface="Montserrat"/>
                <a:sym typeface="Montserrat"/>
              </a:defRPr>
            </a:lvl2pPr>
            <a:lvl3pPr marL="1371600" lvl="2" indent="-317500" rtl="0">
              <a:spcBef>
                <a:spcPts val="0"/>
              </a:spcBef>
              <a:spcAft>
                <a:spcPts val="0"/>
              </a:spcAft>
              <a:buSzPts val="1400"/>
              <a:buFont typeface="Montserrat"/>
              <a:buChar char="■"/>
              <a:defRPr>
                <a:latin typeface="Montserrat"/>
                <a:ea typeface="Montserrat"/>
                <a:cs typeface="Montserrat"/>
                <a:sym typeface="Montserrat"/>
              </a:defRPr>
            </a:lvl3pPr>
            <a:lvl4pPr marL="1828800" lvl="3" indent="-317500" rtl="0">
              <a:spcBef>
                <a:spcPts val="0"/>
              </a:spcBef>
              <a:spcAft>
                <a:spcPts val="0"/>
              </a:spcAft>
              <a:buSzPts val="1400"/>
              <a:buFont typeface="Montserrat"/>
              <a:buChar char="●"/>
              <a:defRPr>
                <a:latin typeface="Montserrat"/>
                <a:ea typeface="Montserrat"/>
                <a:cs typeface="Montserrat"/>
                <a:sym typeface="Montserrat"/>
              </a:defRPr>
            </a:lvl4pPr>
            <a:lvl5pPr marL="2286000" lvl="4" indent="-317500" rtl="0">
              <a:spcBef>
                <a:spcPts val="0"/>
              </a:spcBef>
              <a:spcAft>
                <a:spcPts val="0"/>
              </a:spcAft>
              <a:buSzPts val="1400"/>
              <a:buFont typeface="Montserrat"/>
              <a:buChar char="○"/>
              <a:defRPr>
                <a:latin typeface="Montserrat"/>
                <a:ea typeface="Montserrat"/>
                <a:cs typeface="Montserrat"/>
                <a:sym typeface="Montserrat"/>
              </a:defRPr>
            </a:lvl5pPr>
            <a:lvl6pPr marL="2743200" lvl="5" indent="-317500" rtl="0">
              <a:spcBef>
                <a:spcPts val="0"/>
              </a:spcBef>
              <a:spcAft>
                <a:spcPts val="0"/>
              </a:spcAft>
              <a:buSzPts val="1400"/>
              <a:buFont typeface="Montserrat"/>
              <a:buChar char="■"/>
              <a:defRPr>
                <a:latin typeface="Montserrat"/>
                <a:ea typeface="Montserrat"/>
                <a:cs typeface="Montserrat"/>
                <a:sym typeface="Montserrat"/>
              </a:defRPr>
            </a:lvl6pPr>
            <a:lvl7pPr marL="3200400" lvl="6" indent="-317500" rtl="0">
              <a:spcBef>
                <a:spcPts val="0"/>
              </a:spcBef>
              <a:spcAft>
                <a:spcPts val="0"/>
              </a:spcAft>
              <a:buSzPts val="1400"/>
              <a:buFont typeface="Montserrat"/>
              <a:buChar char="●"/>
              <a:defRPr>
                <a:latin typeface="Montserrat"/>
                <a:ea typeface="Montserrat"/>
                <a:cs typeface="Montserrat"/>
                <a:sym typeface="Montserrat"/>
              </a:defRPr>
            </a:lvl7pPr>
            <a:lvl8pPr marL="3657600" lvl="7" indent="-317500" rtl="0">
              <a:spcBef>
                <a:spcPts val="0"/>
              </a:spcBef>
              <a:spcAft>
                <a:spcPts val="0"/>
              </a:spcAft>
              <a:buSzPts val="1400"/>
              <a:buFont typeface="Montserrat"/>
              <a:buChar char="○"/>
              <a:defRPr>
                <a:latin typeface="Montserrat"/>
                <a:ea typeface="Montserrat"/>
                <a:cs typeface="Montserrat"/>
                <a:sym typeface="Montserrat"/>
              </a:defRPr>
            </a:lvl8pPr>
            <a:lvl9pPr marL="4114800" lvl="8" indent="-317500" rtl="0">
              <a:spcBef>
                <a:spcPts val="0"/>
              </a:spcBef>
              <a:spcAft>
                <a:spcPts val="0"/>
              </a:spcAft>
              <a:buSzPts val="1400"/>
              <a:buFont typeface="Montserrat"/>
              <a:buChar char="■"/>
              <a:defRPr>
                <a:latin typeface="Montserrat"/>
                <a:ea typeface="Montserrat"/>
                <a:cs typeface="Montserrat"/>
                <a:sym typeface="Montserrat"/>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187"/>
        <p:cNvGrpSpPr/>
        <p:nvPr/>
      </p:nvGrpSpPr>
      <p:grpSpPr>
        <a:xfrm>
          <a:off x="0" y="0"/>
          <a:ext cx="0" cy="0"/>
          <a:chOff x="0" y="0"/>
          <a:chExt cx="0" cy="0"/>
        </a:xfrm>
      </p:grpSpPr>
      <p:pic>
        <p:nvPicPr>
          <p:cNvPr id="188" name="Google Shape;188;p23"/>
          <p:cNvPicPr preferRelativeResize="0"/>
          <p:nvPr/>
        </p:nvPicPr>
        <p:blipFill>
          <a:blip r:embed="rId2">
            <a:alphaModFix/>
          </a:blip>
          <a:stretch>
            <a:fillRect/>
          </a:stretch>
        </p:blipFill>
        <p:spPr>
          <a:xfrm>
            <a:off x="-1" y="-361900"/>
            <a:ext cx="9144003" cy="6518663"/>
          </a:xfrm>
          <a:prstGeom prst="rect">
            <a:avLst/>
          </a:prstGeom>
          <a:noFill/>
          <a:ln>
            <a:noFill/>
          </a:ln>
        </p:spPr>
      </p:pic>
      <p:pic>
        <p:nvPicPr>
          <p:cNvPr id="189" name="Google Shape;189;p23"/>
          <p:cNvPicPr preferRelativeResize="0"/>
          <p:nvPr/>
        </p:nvPicPr>
        <p:blipFill>
          <a:blip r:embed="rId3">
            <a:alphaModFix/>
          </a:blip>
          <a:stretch>
            <a:fillRect/>
          </a:stretch>
        </p:blipFill>
        <p:spPr>
          <a:xfrm rot="2700000" flipH="1">
            <a:off x="-758087" y="-2108427"/>
            <a:ext cx="2323116" cy="5143505"/>
          </a:xfrm>
          <a:prstGeom prst="rect">
            <a:avLst/>
          </a:prstGeom>
          <a:noFill/>
          <a:ln>
            <a:noFill/>
          </a:ln>
        </p:spPr>
      </p:pic>
      <p:pic>
        <p:nvPicPr>
          <p:cNvPr id="190" name="Google Shape;190;p23"/>
          <p:cNvPicPr preferRelativeResize="0"/>
          <p:nvPr/>
        </p:nvPicPr>
        <p:blipFill>
          <a:blip r:embed="rId3">
            <a:alphaModFix/>
          </a:blip>
          <a:stretch>
            <a:fillRect/>
          </a:stretch>
        </p:blipFill>
        <p:spPr>
          <a:xfrm rot="-2700000">
            <a:off x="7450001" y="-2108427"/>
            <a:ext cx="2323116" cy="5143505"/>
          </a:xfrm>
          <a:prstGeom prst="rect">
            <a:avLst/>
          </a:prstGeom>
          <a:noFill/>
          <a:ln>
            <a:noFill/>
          </a:ln>
        </p:spPr>
      </p:pic>
      <p:sp>
        <p:nvSpPr>
          <p:cNvPr id="191" name="Google Shape;191;p23"/>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pic>
        <p:nvPicPr>
          <p:cNvPr id="192" name="Google Shape;192;p23"/>
          <p:cNvPicPr preferRelativeResize="0"/>
          <p:nvPr/>
        </p:nvPicPr>
        <p:blipFill>
          <a:blip r:embed="rId4">
            <a:alphaModFix/>
          </a:blip>
          <a:stretch>
            <a:fillRect/>
          </a:stretch>
        </p:blipFill>
        <p:spPr>
          <a:xfrm rot="10800000" flipH="1">
            <a:off x="-929628" y="3458050"/>
            <a:ext cx="2675651" cy="2713550"/>
          </a:xfrm>
          <a:prstGeom prst="rect">
            <a:avLst/>
          </a:prstGeom>
          <a:noFill/>
          <a:ln>
            <a:noFill/>
          </a:ln>
        </p:spPr>
      </p:pic>
      <p:pic>
        <p:nvPicPr>
          <p:cNvPr id="193" name="Google Shape;193;p23"/>
          <p:cNvPicPr preferRelativeResize="0"/>
          <p:nvPr/>
        </p:nvPicPr>
        <p:blipFill>
          <a:blip r:embed="rId4">
            <a:alphaModFix/>
          </a:blip>
          <a:stretch>
            <a:fillRect/>
          </a:stretch>
        </p:blipFill>
        <p:spPr>
          <a:xfrm rot="10800000">
            <a:off x="7397922" y="3458050"/>
            <a:ext cx="2675651" cy="2713550"/>
          </a:xfrm>
          <a:prstGeom prst="rect">
            <a:avLst/>
          </a:prstGeom>
          <a:noFill/>
          <a:ln>
            <a:noFill/>
          </a:ln>
        </p:spPr>
      </p:pic>
      <p:pic>
        <p:nvPicPr>
          <p:cNvPr id="194" name="Google Shape;194;p23"/>
          <p:cNvPicPr preferRelativeResize="0"/>
          <p:nvPr/>
        </p:nvPicPr>
        <p:blipFill>
          <a:blip r:embed="rId5">
            <a:alphaModFix/>
          </a:blip>
          <a:stretch>
            <a:fillRect/>
          </a:stretch>
        </p:blipFill>
        <p:spPr>
          <a:xfrm rot="-2699997" flipH="1">
            <a:off x="-1501425" y="-668061"/>
            <a:ext cx="4400439" cy="2595571"/>
          </a:xfrm>
          <a:prstGeom prst="rect">
            <a:avLst/>
          </a:prstGeom>
          <a:noFill/>
          <a:ln>
            <a:noFill/>
          </a:ln>
        </p:spPr>
      </p:pic>
      <p:pic>
        <p:nvPicPr>
          <p:cNvPr id="195" name="Google Shape;195;p23"/>
          <p:cNvPicPr preferRelativeResize="0"/>
          <p:nvPr/>
        </p:nvPicPr>
        <p:blipFill>
          <a:blip r:embed="rId5">
            <a:alphaModFix/>
          </a:blip>
          <a:stretch>
            <a:fillRect/>
          </a:stretch>
        </p:blipFill>
        <p:spPr>
          <a:xfrm rot="2699997">
            <a:off x="6116016" y="-668061"/>
            <a:ext cx="4400439" cy="2595571"/>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2">
  <p:cSld name="TITLE_ONLY_2">
    <p:spTree>
      <p:nvGrpSpPr>
        <p:cNvPr id="1" name="Shape 196"/>
        <p:cNvGrpSpPr/>
        <p:nvPr/>
      </p:nvGrpSpPr>
      <p:grpSpPr>
        <a:xfrm>
          <a:off x="0" y="0"/>
          <a:ext cx="0" cy="0"/>
          <a:chOff x="0" y="0"/>
          <a:chExt cx="0" cy="0"/>
        </a:xfrm>
      </p:grpSpPr>
      <p:sp>
        <p:nvSpPr>
          <p:cNvPr id="197" name="Google Shape;197;p24"/>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8">
  <p:cSld name="TITLE_ONLY_8">
    <p:spTree>
      <p:nvGrpSpPr>
        <p:cNvPr id="1" name="Shape 232"/>
        <p:cNvGrpSpPr/>
        <p:nvPr/>
      </p:nvGrpSpPr>
      <p:grpSpPr>
        <a:xfrm>
          <a:off x="0" y="0"/>
          <a:ext cx="0" cy="0"/>
          <a:chOff x="0" y="0"/>
          <a:chExt cx="0" cy="0"/>
        </a:xfrm>
      </p:grpSpPr>
      <p:pic>
        <p:nvPicPr>
          <p:cNvPr id="233" name="Google Shape;233;p30"/>
          <p:cNvPicPr preferRelativeResize="0"/>
          <p:nvPr/>
        </p:nvPicPr>
        <p:blipFill>
          <a:blip r:embed="rId2">
            <a:alphaModFix/>
          </a:blip>
          <a:stretch>
            <a:fillRect/>
          </a:stretch>
        </p:blipFill>
        <p:spPr>
          <a:xfrm>
            <a:off x="-1" y="-361900"/>
            <a:ext cx="9144003" cy="6518663"/>
          </a:xfrm>
          <a:prstGeom prst="rect">
            <a:avLst/>
          </a:prstGeom>
          <a:noFill/>
          <a:ln>
            <a:noFill/>
          </a:ln>
        </p:spPr>
      </p:pic>
      <p:pic>
        <p:nvPicPr>
          <p:cNvPr id="234" name="Google Shape;234;p30"/>
          <p:cNvPicPr preferRelativeResize="0"/>
          <p:nvPr/>
        </p:nvPicPr>
        <p:blipFill>
          <a:blip r:embed="rId3">
            <a:alphaModFix/>
          </a:blip>
          <a:stretch>
            <a:fillRect/>
          </a:stretch>
        </p:blipFill>
        <p:spPr>
          <a:xfrm rot="2699998" flipH="1">
            <a:off x="5237862" y="-958278"/>
            <a:ext cx="6530725" cy="4831102"/>
          </a:xfrm>
          <a:prstGeom prst="rect">
            <a:avLst/>
          </a:prstGeom>
          <a:noFill/>
          <a:ln>
            <a:noFill/>
          </a:ln>
        </p:spPr>
      </p:pic>
      <p:sp>
        <p:nvSpPr>
          <p:cNvPr id="235" name="Google Shape;235;p30"/>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pic>
        <p:nvPicPr>
          <p:cNvPr id="236" name="Google Shape;236;p30"/>
          <p:cNvPicPr preferRelativeResize="0"/>
          <p:nvPr/>
        </p:nvPicPr>
        <p:blipFill>
          <a:blip r:embed="rId4">
            <a:alphaModFix/>
          </a:blip>
          <a:stretch>
            <a:fillRect/>
          </a:stretch>
        </p:blipFill>
        <p:spPr>
          <a:xfrm rot="10800000" flipH="1">
            <a:off x="-875853" y="3408775"/>
            <a:ext cx="2675651" cy="271355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hree columns 1">
  <p:cSld name="CUSTOM_2_2_1_1_1">
    <p:spTree>
      <p:nvGrpSpPr>
        <p:cNvPr id="1" name="Shape 260"/>
        <p:cNvGrpSpPr/>
        <p:nvPr/>
      </p:nvGrpSpPr>
      <p:grpSpPr>
        <a:xfrm>
          <a:off x="0" y="0"/>
          <a:ext cx="0" cy="0"/>
          <a:chOff x="0" y="0"/>
          <a:chExt cx="0" cy="0"/>
        </a:xfrm>
      </p:grpSpPr>
      <p:pic>
        <p:nvPicPr>
          <p:cNvPr id="261" name="Google Shape;261;p33"/>
          <p:cNvPicPr preferRelativeResize="0"/>
          <p:nvPr/>
        </p:nvPicPr>
        <p:blipFill>
          <a:blip r:embed="rId2">
            <a:alphaModFix/>
          </a:blip>
          <a:stretch>
            <a:fillRect/>
          </a:stretch>
        </p:blipFill>
        <p:spPr>
          <a:xfrm>
            <a:off x="-1" y="-361900"/>
            <a:ext cx="9144003" cy="6518663"/>
          </a:xfrm>
          <a:prstGeom prst="rect">
            <a:avLst/>
          </a:prstGeom>
          <a:noFill/>
          <a:ln>
            <a:noFill/>
          </a:ln>
        </p:spPr>
      </p:pic>
      <p:sp>
        <p:nvSpPr>
          <p:cNvPr id="262" name="Google Shape;262;p33"/>
          <p:cNvSpPr txBox="1">
            <a:spLocks noGrp="1"/>
          </p:cNvSpPr>
          <p:nvPr>
            <p:ph type="subTitle" idx="1"/>
          </p:nvPr>
        </p:nvSpPr>
        <p:spPr>
          <a:xfrm>
            <a:off x="713227" y="2921925"/>
            <a:ext cx="2471400" cy="371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a:solidFill>
                  <a:schemeClr val="accent1"/>
                </a:solidFill>
                <a:latin typeface="Aldrich"/>
                <a:ea typeface="Aldrich"/>
                <a:cs typeface="Aldrich"/>
                <a:sym typeface="Aldrich"/>
              </a:defRPr>
            </a:lvl1pPr>
            <a:lvl2pPr lvl="1" algn="ctr" rtl="0">
              <a:lnSpc>
                <a:spcPct val="100000"/>
              </a:lnSpc>
              <a:spcBef>
                <a:spcPts val="0"/>
              </a:spcBef>
              <a:spcAft>
                <a:spcPts val="0"/>
              </a:spcAft>
              <a:buNone/>
              <a:defRPr>
                <a:solidFill>
                  <a:schemeClr val="accent1"/>
                </a:solidFill>
                <a:latin typeface="Aldrich"/>
                <a:ea typeface="Aldrich"/>
                <a:cs typeface="Aldrich"/>
                <a:sym typeface="Aldrich"/>
              </a:defRPr>
            </a:lvl2pPr>
            <a:lvl3pPr lvl="2" algn="ctr" rtl="0">
              <a:lnSpc>
                <a:spcPct val="100000"/>
              </a:lnSpc>
              <a:spcBef>
                <a:spcPts val="0"/>
              </a:spcBef>
              <a:spcAft>
                <a:spcPts val="0"/>
              </a:spcAft>
              <a:buNone/>
              <a:defRPr>
                <a:solidFill>
                  <a:schemeClr val="accent1"/>
                </a:solidFill>
                <a:latin typeface="Aldrich"/>
                <a:ea typeface="Aldrich"/>
                <a:cs typeface="Aldrich"/>
                <a:sym typeface="Aldrich"/>
              </a:defRPr>
            </a:lvl3pPr>
            <a:lvl4pPr lvl="3" algn="ctr" rtl="0">
              <a:lnSpc>
                <a:spcPct val="100000"/>
              </a:lnSpc>
              <a:spcBef>
                <a:spcPts val="0"/>
              </a:spcBef>
              <a:spcAft>
                <a:spcPts val="0"/>
              </a:spcAft>
              <a:buNone/>
              <a:defRPr>
                <a:solidFill>
                  <a:schemeClr val="accent1"/>
                </a:solidFill>
                <a:latin typeface="Aldrich"/>
                <a:ea typeface="Aldrich"/>
                <a:cs typeface="Aldrich"/>
                <a:sym typeface="Aldrich"/>
              </a:defRPr>
            </a:lvl4pPr>
            <a:lvl5pPr lvl="4" algn="ctr" rtl="0">
              <a:lnSpc>
                <a:spcPct val="100000"/>
              </a:lnSpc>
              <a:spcBef>
                <a:spcPts val="0"/>
              </a:spcBef>
              <a:spcAft>
                <a:spcPts val="0"/>
              </a:spcAft>
              <a:buNone/>
              <a:defRPr>
                <a:solidFill>
                  <a:schemeClr val="accent1"/>
                </a:solidFill>
                <a:latin typeface="Aldrich"/>
                <a:ea typeface="Aldrich"/>
                <a:cs typeface="Aldrich"/>
                <a:sym typeface="Aldrich"/>
              </a:defRPr>
            </a:lvl5pPr>
            <a:lvl6pPr lvl="5" algn="ctr" rtl="0">
              <a:lnSpc>
                <a:spcPct val="100000"/>
              </a:lnSpc>
              <a:spcBef>
                <a:spcPts val="0"/>
              </a:spcBef>
              <a:spcAft>
                <a:spcPts val="0"/>
              </a:spcAft>
              <a:buNone/>
              <a:defRPr>
                <a:solidFill>
                  <a:schemeClr val="accent1"/>
                </a:solidFill>
                <a:latin typeface="Aldrich"/>
                <a:ea typeface="Aldrich"/>
                <a:cs typeface="Aldrich"/>
                <a:sym typeface="Aldrich"/>
              </a:defRPr>
            </a:lvl6pPr>
            <a:lvl7pPr lvl="6" algn="ctr" rtl="0">
              <a:lnSpc>
                <a:spcPct val="100000"/>
              </a:lnSpc>
              <a:spcBef>
                <a:spcPts val="0"/>
              </a:spcBef>
              <a:spcAft>
                <a:spcPts val="0"/>
              </a:spcAft>
              <a:buNone/>
              <a:defRPr>
                <a:solidFill>
                  <a:schemeClr val="accent1"/>
                </a:solidFill>
                <a:latin typeface="Aldrich"/>
                <a:ea typeface="Aldrich"/>
                <a:cs typeface="Aldrich"/>
                <a:sym typeface="Aldrich"/>
              </a:defRPr>
            </a:lvl7pPr>
            <a:lvl8pPr lvl="7" algn="ctr" rtl="0">
              <a:lnSpc>
                <a:spcPct val="100000"/>
              </a:lnSpc>
              <a:spcBef>
                <a:spcPts val="0"/>
              </a:spcBef>
              <a:spcAft>
                <a:spcPts val="0"/>
              </a:spcAft>
              <a:buNone/>
              <a:defRPr>
                <a:solidFill>
                  <a:schemeClr val="accent1"/>
                </a:solidFill>
                <a:latin typeface="Aldrich"/>
                <a:ea typeface="Aldrich"/>
                <a:cs typeface="Aldrich"/>
                <a:sym typeface="Aldrich"/>
              </a:defRPr>
            </a:lvl8pPr>
            <a:lvl9pPr lvl="8" algn="ctr" rtl="0">
              <a:lnSpc>
                <a:spcPct val="100000"/>
              </a:lnSpc>
              <a:spcBef>
                <a:spcPts val="0"/>
              </a:spcBef>
              <a:spcAft>
                <a:spcPts val="0"/>
              </a:spcAft>
              <a:buNone/>
              <a:defRPr>
                <a:solidFill>
                  <a:schemeClr val="accent1"/>
                </a:solidFill>
                <a:latin typeface="Aldrich"/>
                <a:ea typeface="Aldrich"/>
                <a:cs typeface="Aldrich"/>
                <a:sym typeface="Aldrich"/>
              </a:defRPr>
            </a:lvl9pPr>
          </a:lstStyle>
          <a:p>
            <a:endParaRPr/>
          </a:p>
        </p:txBody>
      </p:sp>
      <p:sp>
        <p:nvSpPr>
          <p:cNvPr id="263" name="Google Shape;263;p33"/>
          <p:cNvSpPr txBox="1">
            <a:spLocks noGrp="1"/>
          </p:cNvSpPr>
          <p:nvPr>
            <p:ph type="subTitle" idx="2"/>
          </p:nvPr>
        </p:nvSpPr>
        <p:spPr>
          <a:xfrm>
            <a:off x="713225" y="3293302"/>
            <a:ext cx="2471400" cy="115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a:endParaRPr/>
          </a:p>
        </p:txBody>
      </p:sp>
      <p:sp>
        <p:nvSpPr>
          <p:cNvPr id="264" name="Google Shape;264;p33"/>
          <p:cNvSpPr txBox="1">
            <a:spLocks noGrp="1"/>
          </p:cNvSpPr>
          <p:nvPr>
            <p:ph type="subTitle" idx="3"/>
          </p:nvPr>
        </p:nvSpPr>
        <p:spPr>
          <a:xfrm>
            <a:off x="3336300" y="2312325"/>
            <a:ext cx="2471400" cy="371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a:solidFill>
                  <a:schemeClr val="accent1"/>
                </a:solidFill>
                <a:latin typeface="Aldrich"/>
                <a:ea typeface="Aldrich"/>
                <a:cs typeface="Aldrich"/>
                <a:sym typeface="Aldrich"/>
              </a:defRPr>
            </a:lvl1pPr>
            <a:lvl2pPr lvl="1" algn="ctr" rtl="0">
              <a:lnSpc>
                <a:spcPct val="100000"/>
              </a:lnSpc>
              <a:spcBef>
                <a:spcPts val="0"/>
              </a:spcBef>
              <a:spcAft>
                <a:spcPts val="0"/>
              </a:spcAft>
              <a:buNone/>
              <a:defRPr>
                <a:solidFill>
                  <a:schemeClr val="accent1"/>
                </a:solidFill>
                <a:latin typeface="Aldrich"/>
                <a:ea typeface="Aldrich"/>
                <a:cs typeface="Aldrich"/>
                <a:sym typeface="Aldrich"/>
              </a:defRPr>
            </a:lvl2pPr>
            <a:lvl3pPr lvl="2" algn="ctr" rtl="0">
              <a:lnSpc>
                <a:spcPct val="100000"/>
              </a:lnSpc>
              <a:spcBef>
                <a:spcPts val="0"/>
              </a:spcBef>
              <a:spcAft>
                <a:spcPts val="0"/>
              </a:spcAft>
              <a:buNone/>
              <a:defRPr>
                <a:solidFill>
                  <a:schemeClr val="accent1"/>
                </a:solidFill>
                <a:latin typeface="Aldrich"/>
                <a:ea typeface="Aldrich"/>
                <a:cs typeface="Aldrich"/>
                <a:sym typeface="Aldrich"/>
              </a:defRPr>
            </a:lvl3pPr>
            <a:lvl4pPr lvl="3" algn="ctr" rtl="0">
              <a:lnSpc>
                <a:spcPct val="100000"/>
              </a:lnSpc>
              <a:spcBef>
                <a:spcPts val="0"/>
              </a:spcBef>
              <a:spcAft>
                <a:spcPts val="0"/>
              </a:spcAft>
              <a:buNone/>
              <a:defRPr>
                <a:solidFill>
                  <a:schemeClr val="accent1"/>
                </a:solidFill>
                <a:latin typeface="Aldrich"/>
                <a:ea typeface="Aldrich"/>
                <a:cs typeface="Aldrich"/>
                <a:sym typeface="Aldrich"/>
              </a:defRPr>
            </a:lvl4pPr>
            <a:lvl5pPr lvl="4" algn="ctr" rtl="0">
              <a:lnSpc>
                <a:spcPct val="100000"/>
              </a:lnSpc>
              <a:spcBef>
                <a:spcPts val="0"/>
              </a:spcBef>
              <a:spcAft>
                <a:spcPts val="0"/>
              </a:spcAft>
              <a:buNone/>
              <a:defRPr>
                <a:solidFill>
                  <a:schemeClr val="accent1"/>
                </a:solidFill>
                <a:latin typeface="Aldrich"/>
                <a:ea typeface="Aldrich"/>
                <a:cs typeface="Aldrich"/>
                <a:sym typeface="Aldrich"/>
              </a:defRPr>
            </a:lvl5pPr>
            <a:lvl6pPr lvl="5" algn="ctr" rtl="0">
              <a:lnSpc>
                <a:spcPct val="100000"/>
              </a:lnSpc>
              <a:spcBef>
                <a:spcPts val="0"/>
              </a:spcBef>
              <a:spcAft>
                <a:spcPts val="0"/>
              </a:spcAft>
              <a:buNone/>
              <a:defRPr>
                <a:solidFill>
                  <a:schemeClr val="accent1"/>
                </a:solidFill>
                <a:latin typeface="Aldrich"/>
                <a:ea typeface="Aldrich"/>
                <a:cs typeface="Aldrich"/>
                <a:sym typeface="Aldrich"/>
              </a:defRPr>
            </a:lvl6pPr>
            <a:lvl7pPr lvl="6" algn="ctr" rtl="0">
              <a:lnSpc>
                <a:spcPct val="100000"/>
              </a:lnSpc>
              <a:spcBef>
                <a:spcPts val="0"/>
              </a:spcBef>
              <a:spcAft>
                <a:spcPts val="0"/>
              </a:spcAft>
              <a:buNone/>
              <a:defRPr>
                <a:solidFill>
                  <a:schemeClr val="accent1"/>
                </a:solidFill>
                <a:latin typeface="Aldrich"/>
                <a:ea typeface="Aldrich"/>
                <a:cs typeface="Aldrich"/>
                <a:sym typeface="Aldrich"/>
              </a:defRPr>
            </a:lvl7pPr>
            <a:lvl8pPr lvl="7" algn="ctr" rtl="0">
              <a:lnSpc>
                <a:spcPct val="100000"/>
              </a:lnSpc>
              <a:spcBef>
                <a:spcPts val="0"/>
              </a:spcBef>
              <a:spcAft>
                <a:spcPts val="0"/>
              </a:spcAft>
              <a:buNone/>
              <a:defRPr>
                <a:solidFill>
                  <a:schemeClr val="accent1"/>
                </a:solidFill>
                <a:latin typeface="Aldrich"/>
                <a:ea typeface="Aldrich"/>
                <a:cs typeface="Aldrich"/>
                <a:sym typeface="Aldrich"/>
              </a:defRPr>
            </a:lvl8pPr>
            <a:lvl9pPr lvl="8" algn="ctr" rtl="0">
              <a:lnSpc>
                <a:spcPct val="100000"/>
              </a:lnSpc>
              <a:spcBef>
                <a:spcPts val="0"/>
              </a:spcBef>
              <a:spcAft>
                <a:spcPts val="0"/>
              </a:spcAft>
              <a:buNone/>
              <a:defRPr>
                <a:solidFill>
                  <a:schemeClr val="accent1"/>
                </a:solidFill>
                <a:latin typeface="Aldrich"/>
                <a:ea typeface="Aldrich"/>
                <a:cs typeface="Aldrich"/>
                <a:sym typeface="Aldrich"/>
              </a:defRPr>
            </a:lvl9pPr>
          </a:lstStyle>
          <a:p>
            <a:endParaRPr/>
          </a:p>
        </p:txBody>
      </p:sp>
      <p:sp>
        <p:nvSpPr>
          <p:cNvPr id="265" name="Google Shape;265;p33"/>
          <p:cNvSpPr txBox="1">
            <a:spLocks noGrp="1"/>
          </p:cNvSpPr>
          <p:nvPr>
            <p:ph type="subTitle" idx="4"/>
          </p:nvPr>
        </p:nvSpPr>
        <p:spPr>
          <a:xfrm>
            <a:off x="3336300" y="2683702"/>
            <a:ext cx="2471400" cy="115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a:endParaRPr/>
          </a:p>
        </p:txBody>
      </p:sp>
      <p:sp>
        <p:nvSpPr>
          <p:cNvPr id="266" name="Google Shape;266;p33"/>
          <p:cNvSpPr txBox="1">
            <a:spLocks noGrp="1"/>
          </p:cNvSpPr>
          <p:nvPr>
            <p:ph type="subTitle" idx="5"/>
          </p:nvPr>
        </p:nvSpPr>
        <p:spPr>
          <a:xfrm>
            <a:off x="5959375" y="2921925"/>
            <a:ext cx="2471400" cy="371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a:solidFill>
                  <a:schemeClr val="accent1"/>
                </a:solidFill>
                <a:latin typeface="Aldrich"/>
                <a:ea typeface="Aldrich"/>
                <a:cs typeface="Aldrich"/>
                <a:sym typeface="Aldrich"/>
              </a:defRPr>
            </a:lvl1pPr>
            <a:lvl2pPr lvl="1" algn="ctr" rtl="0">
              <a:lnSpc>
                <a:spcPct val="100000"/>
              </a:lnSpc>
              <a:spcBef>
                <a:spcPts val="0"/>
              </a:spcBef>
              <a:spcAft>
                <a:spcPts val="0"/>
              </a:spcAft>
              <a:buNone/>
              <a:defRPr>
                <a:solidFill>
                  <a:schemeClr val="accent1"/>
                </a:solidFill>
                <a:latin typeface="Aldrich"/>
                <a:ea typeface="Aldrich"/>
                <a:cs typeface="Aldrich"/>
                <a:sym typeface="Aldrich"/>
              </a:defRPr>
            </a:lvl2pPr>
            <a:lvl3pPr lvl="2" algn="ctr" rtl="0">
              <a:lnSpc>
                <a:spcPct val="100000"/>
              </a:lnSpc>
              <a:spcBef>
                <a:spcPts val="0"/>
              </a:spcBef>
              <a:spcAft>
                <a:spcPts val="0"/>
              </a:spcAft>
              <a:buNone/>
              <a:defRPr>
                <a:solidFill>
                  <a:schemeClr val="accent1"/>
                </a:solidFill>
                <a:latin typeface="Aldrich"/>
                <a:ea typeface="Aldrich"/>
                <a:cs typeface="Aldrich"/>
                <a:sym typeface="Aldrich"/>
              </a:defRPr>
            </a:lvl3pPr>
            <a:lvl4pPr lvl="3" algn="ctr" rtl="0">
              <a:lnSpc>
                <a:spcPct val="100000"/>
              </a:lnSpc>
              <a:spcBef>
                <a:spcPts val="0"/>
              </a:spcBef>
              <a:spcAft>
                <a:spcPts val="0"/>
              </a:spcAft>
              <a:buNone/>
              <a:defRPr>
                <a:solidFill>
                  <a:schemeClr val="accent1"/>
                </a:solidFill>
                <a:latin typeface="Aldrich"/>
                <a:ea typeface="Aldrich"/>
                <a:cs typeface="Aldrich"/>
                <a:sym typeface="Aldrich"/>
              </a:defRPr>
            </a:lvl4pPr>
            <a:lvl5pPr lvl="4" algn="ctr" rtl="0">
              <a:lnSpc>
                <a:spcPct val="100000"/>
              </a:lnSpc>
              <a:spcBef>
                <a:spcPts val="0"/>
              </a:spcBef>
              <a:spcAft>
                <a:spcPts val="0"/>
              </a:spcAft>
              <a:buNone/>
              <a:defRPr>
                <a:solidFill>
                  <a:schemeClr val="accent1"/>
                </a:solidFill>
                <a:latin typeface="Aldrich"/>
                <a:ea typeface="Aldrich"/>
                <a:cs typeface="Aldrich"/>
                <a:sym typeface="Aldrich"/>
              </a:defRPr>
            </a:lvl5pPr>
            <a:lvl6pPr lvl="5" algn="ctr" rtl="0">
              <a:lnSpc>
                <a:spcPct val="100000"/>
              </a:lnSpc>
              <a:spcBef>
                <a:spcPts val="0"/>
              </a:spcBef>
              <a:spcAft>
                <a:spcPts val="0"/>
              </a:spcAft>
              <a:buNone/>
              <a:defRPr>
                <a:solidFill>
                  <a:schemeClr val="accent1"/>
                </a:solidFill>
                <a:latin typeface="Aldrich"/>
                <a:ea typeface="Aldrich"/>
                <a:cs typeface="Aldrich"/>
                <a:sym typeface="Aldrich"/>
              </a:defRPr>
            </a:lvl6pPr>
            <a:lvl7pPr lvl="6" algn="ctr" rtl="0">
              <a:lnSpc>
                <a:spcPct val="100000"/>
              </a:lnSpc>
              <a:spcBef>
                <a:spcPts val="0"/>
              </a:spcBef>
              <a:spcAft>
                <a:spcPts val="0"/>
              </a:spcAft>
              <a:buNone/>
              <a:defRPr>
                <a:solidFill>
                  <a:schemeClr val="accent1"/>
                </a:solidFill>
                <a:latin typeface="Aldrich"/>
                <a:ea typeface="Aldrich"/>
                <a:cs typeface="Aldrich"/>
                <a:sym typeface="Aldrich"/>
              </a:defRPr>
            </a:lvl7pPr>
            <a:lvl8pPr lvl="7" algn="ctr" rtl="0">
              <a:lnSpc>
                <a:spcPct val="100000"/>
              </a:lnSpc>
              <a:spcBef>
                <a:spcPts val="0"/>
              </a:spcBef>
              <a:spcAft>
                <a:spcPts val="0"/>
              </a:spcAft>
              <a:buNone/>
              <a:defRPr>
                <a:solidFill>
                  <a:schemeClr val="accent1"/>
                </a:solidFill>
                <a:latin typeface="Aldrich"/>
                <a:ea typeface="Aldrich"/>
                <a:cs typeface="Aldrich"/>
                <a:sym typeface="Aldrich"/>
              </a:defRPr>
            </a:lvl8pPr>
            <a:lvl9pPr lvl="8" algn="ctr" rtl="0">
              <a:lnSpc>
                <a:spcPct val="100000"/>
              </a:lnSpc>
              <a:spcBef>
                <a:spcPts val="0"/>
              </a:spcBef>
              <a:spcAft>
                <a:spcPts val="0"/>
              </a:spcAft>
              <a:buNone/>
              <a:defRPr>
                <a:solidFill>
                  <a:schemeClr val="accent1"/>
                </a:solidFill>
                <a:latin typeface="Aldrich"/>
                <a:ea typeface="Aldrich"/>
                <a:cs typeface="Aldrich"/>
                <a:sym typeface="Aldrich"/>
              </a:defRPr>
            </a:lvl9pPr>
          </a:lstStyle>
          <a:p>
            <a:endParaRPr/>
          </a:p>
        </p:txBody>
      </p:sp>
      <p:sp>
        <p:nvSpPr>
          <p:cNvPr id="267" name="Google Shape;267;p33"/>
          <p:cNvSpPr txBox="1">
            <a:spLocks noGrp="1"/>
          </p:cNvSpPr>
          <p:nvPr>
            <p:ph type="subTitle" idx="6"/>
          </p:nvPr>
        </p:nvSpPr>
        <p:spPr>
          <a:xfrm>
            <a:off x="5959375" y="3293302"/>
            <a:ext cx="2471400" cy="115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a:endParaRPr/>
          </a:p>
        </p:txBody>
      </p:sp>
      <p:sp>
        <p:nvSpPr>
          <p:cNvPr id="268" name="Google Shape;268;p33"/>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pic>
        <p:nvPicPr>
          <p:cNvPr id="269" name="Google Shape;269;p33"/>
          <p:cNvPicPr preferRelativeResize="0"/>
          <p:nvPr/>
        </p:nvPicPr>
        <p:blipFill>
          <a:blip r:embed="rId3">
            <a:alphaModFix/>
          </a:blip>
          <a:stretch>
            <a:fillRect/>
          </a:stretch>
        </p:blipFill>
        <p:spPr>
          <a:xfrm>
            <a:off x="-940903" y="-1022400"/>
            <a:ext cx="2675651" cy="2713550"/>
          </a:xfrm>
          <a:prstGeom prst="rect">
            <a:avLst/>
          </a:prstGeom>
          <a:noFill/>
          <a:ln>
            <a:noFill/>
          </a:ln>
        </p:spPr>
      </p:pic>
      <p:pic>
        <p:nvPicPr>
          <p:cNvPr id="270" name="Google Shape;270;p33"/>
          <p:cNvPicPr preferRelativeResize="0"/>
          <p:nvPr/>
        </p:nvPicPr>
        <p:blipFill>
          <a:blip r:embed="rId4">
            <a:alphaModFix/>
          </a:blip>
          <a:stretch>
            <a:fillRect/>
          </a:stretch>
        </p:blipFill>
        <p:spPr>
          <a:xfrm rot="5406303">
            <a:off x="3431414" y="3026507"/>
            <a:ext cx="2323118" cy="5143509"/>
          </a:xfrm>
          <a:prstGeom prst="rect">
            <a:avLst/>
          </a:prstGeom>
          <a:noFill/>
          <a:ln>
            <a:noFill/>
          </a:ln>
        </p:spPr>
      </p:pic>
      <p:pic>
        <p:nvPicPr>
          <p:cNvPr id="271" name="Google Shape;271;p33"/>
          <p:cNvPicPr preferRelativeResize="0"/>
          <p:nvPr/>
        </p:nvPicPr>
        <p:blipFill>
          <a:blip r:embed="rId5">
            <a:alphaModFix/>
          </a:blip>
          <a:stretch>
            <a:fillRect/>
          </a:stretch>
        </p:blipFill>
        <p:spPr>
          <a:xfrm rot="-10793696">
            <a:off x="2484513" y="3974151"/>
            <a:ext cx="4400443" cy="2595574"/>
          </a:xfrm>
          <a:prstGeom prst="rect">
            <a:avLst/>
          </a:prstGeom>
          <a:noFill/>
          <a:ln>
            <a:noFill/>
          </a:ln>
        </p:spPr>
      </p:pic>
      <p:pic>
        <p:nvPicPr>
          <p:cNvPr id="272" name="Google Shape;272;p33"/>
          <p:cNvPicPr preferRelativeResize="0"/>
          <p:nvPr/>
        </p:nvPicPr>
        <p:blipFill>
          <a:blip r:embed="rId3">
            <a:alphaModFix/>
          </a:blip>
          <a:stretch>
            <a:fillRect/>
          </a:stretch>
        </p:blipFill>
        <p:spPr>
          <a:xfrm flipH="1">
            <a:off x="7386647" y="-1022400"/>
            <a:ext cx="2675651" cy="271355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rgbClr val="004651"/>
            </a:gs>
            <a:gs pos="100000">
              <a:srgbClr val="000607"/>
            </a:gs>
          </a:gsLst>
          <a:path path="circle">
            <a:fillToRect l="50000" t="50000" r="50000" b="50000"/>
          </a:path>
          <a:tileRect/>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539500"/>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2800"/>
              <a:buFont typeface="Aldrich"/>
              <a:buNone/>
              <a:defRPr sz="2800" b="1">
                <a:solidFill>
                  <a:schemeClr val="lt1"/>
                </a:solidFill>
                <a:latin typeface="Aldrich"/>
                <a:ea typeface="Aldrich"/>
                <a:cs typeface="Aldrich"/>
                <a:sym typeface="Aldrich"/>
              </a:defRPr>
            </a:lvl1pPr>
            <a:lvl2pPr lvl="1" rtl="0">
              <a:spcBef>
                <a:spcPts val="0"/>
              </a:spcBef>
              <a:spcAft>
                <a:spcPts val="0"/>
              </a:spcAft>
              <a:buClr>
                <a:schemeClr val="lt1"/>
              </a:buClr>
              <a:buSzPts val="2800"/>
              <a:buFont typeface="Aldrich"/>
              <a:buNone/>
              <a:defRPr sz="2800" b="1">
                <a:solidFill>
                  <a:schemeClr val="lt1"/>
                </a:solidFill>
                <a:latin typeface="Aldrich"/>
                <a:ea typeface="Aldrich"/>
                <a:cs typeface="Aldrich"/>
                <a:sym typeface="Aldrich"/>
              </a:defRPr>
            </a:lvl2pPr>
            <a:lvl3pPr lvl="2" rtl="0">
              <a:spcBef>
                <a:spcPts val="0"/>
              </a:spcBef>
              <a:spcAft>
                <a:spcPts val="0"/>
              </a:spcAft>
              <a:buClr>
                <a:schemeClr val="lt1"/>
              </a:buClr>
              <a:buSzPts val="2800"/>
              <a:buFont typeface="Aldrich"/>
              <a:buNone/>
              <a:defRPr sz="2800" b="1">
                <a:solidFill>
                  <a:schemeClr val="lt1"/>
                </a:solidFill>
                <a:latin typeface="Aldrich"/>
                <a:ea typeface="Aldrich"/>
                <a:cs typeface="Aldrich"/>
                <a:sym typeface="Aldrich"/>
              </a:defRPr>
            </a:lvl3pPr>
            <a:lvl4pPr lvl="3" rtl="0">
              <a:spcBef>
                <a:spcPts val="0"/>
              </a:spcBef>
              <a:spcAft>
                <a:spcPts val="0"/>
              </a:spcAft>
              <a:buClr>
                <a:schemeClr val="lt1"/>
              </a:buClr>
              <a:buSzPts val="2800"/>
              <a:buFont typeface="Aldrich"/>
              <a:buNone/>
              <a:defRPr sz="2800" b="1">
                <a:solidFill>
                  <a:schemeClr val="lt1"/>
                </a:solidFill>
                <a:latin typeface="Aldrich"/>
                <a:ea typeface="Aldrich"/>
                <a:cs typeface="Aldrich"/>
                <a:sym typeface="Aldrich"/>
              </a:defRPr>
            </a:lvl4pPr>
            <a:lvl5pPr lvl="4" rtl="0">
              <a:spcBef>
                <a:spcPts val="0"/>
              </a:spcBef>
              <a:spcAft>
                <a:spcPts val="0"/>
              </a:spcAft>
              <a:buClr>
                <a:schemeClr val="lt1"/>
              </a:buClr>
              <a:buSzPts val="2800"/>
              <a:buFont typeface="Aldrich"/>
              <a:buNone/>
              <a:defRPr sz="2800" b="1">
                <a:solidFill>
                  <a:schemeClr val="lt1"/>
                </a:solidFill>
                <a:latin typeface="Aldrich"/>
                <a:ea typeface="Aldrich"/>
                <a:cs typeface="Aldrich"/>
                <a:sym typeface="Aldrich"/>
              </a:defRPr>
            </a:lvl5pPr>
            <a:lvl6pPr lvl="5" rtl="0">
              <a:spcBef>
                <a:spcPts val="0"/>
              </a:spcBef>
              <a:spcAft>
                <a:spcPts val="0"/>
              </a:spcAft>
              <a:buClr>
                <a:schemeClr val="lt1"/>
              </a:buClr>
              <a:buSzPts val="2800"/>
              <a:buFont typeface="Aldrich"/>
              <a:buNone/>
              <a:defRPr sz="2800" b="1">
                <a:solidFill>
                  <a:schemeClr val="lt1"/>
                </a:solidFill>
                <a:latin typeface="Aldrich"/>
                <a:ea typeface="Aldrich"/>
                <a:cs typeface="Aldrich"/>
                <a:sym typeface="Aldrich"/>
              </a:defRPr>
            </a:lvl6pPr>
            <a:lvl7pPr lvl="6" rtl="0">
              <a:spcBef>
                <a:spcPts val="0"/>
              </a:spcBef>
              <a:spcAft>
                <a:spcPts val="0"/>
              </a:spcAft>
              <a:buClr>
                <a:schemeClr val="lt1"/>
              </a:buClr>
              <a:buSzPts val="2800"/>
              <a:buFont typeface="Aldrich"/>
              <a:buNone/>
              <a:defRPr sz="2800" b="1">
                <a:solidFill>
                  <a:schemeClr val="lt1"/>
                </a:solidFill>
                <a:latin typeface="Aldrich"/>
                <a:ea typeface="Aldrich"/>
                <a:cs typeface="Aldrich"/>
                <a:sym typeface="Aldrich"/>
              </a:defRPr>
            </a:lvl7pPr>
            <a:lvl8pPr lvl="7" rtl="0">
              <a:spcBef>
                <a:spcPts val="0"/>
              </a:spcBef>
              <a:spcAft>
                <a:spcPts val="0"/>
              </a:spcAft>
              <a:buClr>
                <a:schemeClr val="lt1"/>
              </a:buClr>
              <a:buSzPts val="2800"/>
              <a:buFont typeface="Aldrich"/>
              <a:buNone/>
              <a:defRPr sz="2800" b="1">
                <a:solidFill>
                  <a:schemeClr val="lt1"/>
                </a:solidFill>
                <a:latin typeface="Aldrich"/>
                <a:ea typeface="Aldrich"/>
                <a:cs typeface="Aldrich"/>
                <a:sym typeface="Aldrich"/>
              </a:defRPr>
            </a:lvl8pPr>
            <a:lvl9pPr lvl="8" rtl="0">
              <a:spcBef>
                <a:spcPts val="0"/>
              </a:spcBef>
              <a:spcAft>
                <a:spcPts val="0"/>
              </a:spcAft>
              <a:buClr>
                <a:schemeClr val="lt1"/>
              </a:buClr>
              <a:buSzPts val="2800"/>
              <a:buFont typeface="Aldrich"/>
              <a:buNone/>
              <a:defRPr sz="2800" b="1">
                <a:solidFill>
                  <a:schemeClr val="lt1"/>
                </a:solidFill>
                <a:latin typeface="Aldrich"/>
                <a:ea typeface="Aldrich"/>
                <a:cs typeface="Aldrich"/>
                <a:sym typeface="Aldrich"/>
              </a:defRPr>
            </a:lvl9pPr>
          </a:lstStyle>
          <a:p>
            <a:endParaRPr/>
          </a:p>
        </p:txBody>
      </p:sp>
      <p:sp>
        <p:nvSpPr>
          <p:cNvPr id="7" name="Google Shape;7;p1"/>
          <p:cNvSpPr txBox="1">
            <a:spLocks noGrp="1"/>
          </p:cNvSpPr>
          <p:nvPr>
            <p:ph type="body" idx="1"/>
          </p:nvPr>
        </p:nvSpPr>
        <p:spPr>
          <a:xfrm>
            <a:off x="713225" y="1246950"/>
            <a:ext cx="77175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lt1"/>
              </a:buClr>
              <a:buSzPts val="1800"/>
              <a:buFont typeface="Advent Pro Medium"/>
              <a:buChar char="●"/>
              <a:defRPr sz="1800">
                <a:solidFill>
                  <a:schemeClr val="lt1"/>
                </a:solidFill>
                <a:latin typeface="Advent Pro Medium"/>
                <a:ea typeface="Advent Pro Medium"/>
                <a:cs typeface="Advent Pro Medium"/>
                <a:sym typeface="Advent Pro Medium"/>
              </a:defRPr>
            </a:lvl1pPr>
            <a:lvl2pPr marL="914400" lvl="1" indent="-317500">
              <a:lnSpc>
                <a:spcPct val="100000"/>
              </a:lnSpc>
              <a:spcBef>
                <a:spcPts val="0"/>
              </a:spcBef>
              <a:spcAft>
                <a:spcPts val="0"/>
              </a:spcAft>
              <a:buClr>
                <a:schemeClr val="lt1"/>
              </a:buClr>
              <a:buSzPts val="1400"/>
              <a:buFont typeface="Advent Pro Medium"/>
              <a:buChar char="○"/>
              <a:defRPr>
                <a:solidFill>
                  <a:schemeClr val="lt1"/>
                </a:solidFill>
                <a:latin typeface="Advent Pro Medium"/>
                <a:ea typeface="Advent Pro Medium"/>
                <a:cs typeface="Advent Pro Medium"/>
                <a:sym typeface="Advent Pro Medium"/>
              </a:defRPr>
            </a:lvl2pPr>
            <a:lvl3pPr marL="1371600" lvl="2" indent="-317500">
              <a:lnSpc>
                <a:spcPct val="100000"/>
              </a:lnSpc>
              <a:spcBef>
                <a:spcPts val="0"/>
              </a:spcBef>
              <a:spcAft>
                <a:spcPts val="0"/>
              </a:spcAft>
              <a:buClr>
                <a:schemeClr val="lt1"/>
              </a:buClr>
              <a:buSzPts val="1400"/>
              <a:buFont typeface="Advent Pro Medium"/>
              <a:buChar char="■"/>
              <a:defRPr>
                <a:solidFill>
                  <a:schemeClr val="lt1"/>
                </a:solidFill>
                <a:latin typeface="Advent Pro Medium"/>
                <a:ea typeface="Advent Pro Medium"/>
                <a:cs typeface="Advent Pro Medium"/>
                <a:sym typeface="Advent Pro Medium"/>
              </a:defRPr>
            </a:lvl3pPr>
            <a:lvl4pPr marL="1828800" lvl="3" indent="-317500">
              <a:lnSpc>
                <a:spcPct val="100000"/>
              </a:lnSpc>
              <a:spcBef>
                <a:spcPts val="0"/>
              </a:spcBef>
              <a:spcAft>
                <a:spcPts val="0"/>
              </a:spcAft>
              <a:buClr>
                <a:schemeClr val="lt1"/>
              </a:buClr>
              <a:buSzPts val="1400"/>
              <a:buFont typeface="Advent Pro Medium"/>
              <a:buChar char="●"/>
              <a:defRPr>
                <a:solidFill>
                  <a:schemeClr val="lt1"/>
                </a:solidFill>
                <a:latin typeface="Advent Pro Medium"/>
                <a:ea typeface="Advent Pro Medium"/>
                <a:cs typeface="Advent Pro Medium"/>
                <a:sym typeface="Advent Pro Medium"/>
              </a:defRPr>
            </a:lvl4pPr>
            <a:lvl5pPr marL="2286000" lvl="4" indent="-317500">
              <a:lnSpc>
                <a:spcPct val="100000"/>
              </a:lnSpc>
              <a:spcBef>
                <a:spcPts val="0"/>
              </a:spcBef>
              <a:spcAft>
                <a:spcPts val="0"/>
              </a:spcAft>
              <a:buClr>
                <a:schemeClr val="lt1"/>
              </a:buClr>
              <a:buSzPts val="1400"/>
              <a:buFont typeface="Advent Pro Medium"/>
              <a:buChar char="○"/>
              <a:defRPr>
                <a:solidFill>
                  <a:schemeClr val="lt1"/>
                </a:solidFill>
                <a:latin typeface="Advent Pro Medium"/>
                <a:ea typeface="Advent Pro Medium"/>
                <a:cs typeface="Advent Pro Medium"/>
                <a:sym typeface="Advent Pro Medium"/>
              </a:defRPr>
            </a:lvl5pPr>
            <a:lvl6pPr marL="2743200" lvl="5" indent="-317500">
              <a:lnSpc>
                <a:spcPct val="100000"/>
              </a:lnSpc>
              <a:spcBef>
                <a:spcPts val="0"/>
              </a:spcBef>
              <a:spcAft>
                <a:spcPts val="0"/>
              </a:spcAft>
              <a:buClr>
                <a:schemeClr val="lt1"/>
              </a:buClr>
              <a:buSzPts val="1400"/>
              <a:buFont typeface="Advent Pro Medium"/>
              <a:buChar char="■"/>
              <a:defRPr>
                <a:solidFill>
                  <a:schemeClr val="lt1"/>
                </a:solidFill>
                <a:latin typeface="Advent Pro Medium"/>
                <a:ea typeface="Advent Pro Medium"/>
                <a:cs typeface="Advent Pro Medium"/>
                <a:sym typeface="Advent Pro Medium"/>
              </a:defRPr>
            </a:lvl6pPr>
            <a:lvl7pPr marL="3200400" lvl="6" indent="-317500">
              <a:lnSpc>
                <a:spcPct val="100000"/>
              </a:lnSpc>
              <a:spcBef>
                <a:spcPts val="0"/>
              </a:spcBef>
              <a:spcAft>
                <a:spcPts val="0"/>
              </a:spcAft>
              <a:buClr>
                <a:schemeClr val="lt1"/>
              </a:buClr>
              <a:buSzPts val="1400"/>
              <a:buFont typeface="Advent Pro Medium"/>
              <a:buChar char="●"/>
              <a:defRPr>
                <a:solidFill>
                  <a:schemeClr val="lt1"/>
                </a:solidFill>
                <a:latin typeface="Advent Pro Medium"/>
                <a:ea typeface="Advent Pro Medium"/>
                <a:cs typeface="Advent Pro Medium"/>
                <a:sym typeface="Advent Pro Medium"/>
              </a:defRPr>
            </a:lvl7pPr>
            <a:lvl8pPr marL="3657600" lvl="7" indent="-317500">
              <a:lnSpc>
                <a:spcPct val="100000"/>
              </a:lnSpc>
              <a:spcBef>
                <a:spcPts val="0"/>
              </a:spcBef>
              <a:spcAft>
                <a:spcPts val="0"/>
              </a:spcAft>
              <a:buClr>
                <a:schemeClr val="lt1"/>
              </a:buClr>
              <a:buSzPts val="1400"/>
              <a:buFont typeface="Advent Pro Medium"/>
              <a:buChar char="○"/>
              <a:defRPr>
                <a:solidFill>
                  <a:schemeClr val="lt1"/>
                </a:solidFill>
                <a:latin typeface="Advent Pro Medium"/>
                <a:ea typeface="Advent Pro Medium"/>
                <a:cs typeface="Advent Pro Medium"/>
                <a:sym typeface="Advent Pro Medium"/>
              </a:defRPr>
            </a:lvl8pPr>
            <a:lvl9pPr marL="4114800" lvl="8" indent="-317500">
              <a:lnSpc>
                <a:spcPct val="100000"/>
              </a:lnSpc>
              <a:spcBef>
                <a:spcPts val="0"/>
              </a:spcBef>
              <a:spcAft>
                <a:spcPts val="0"/>
              </a:spcAft>
              <a:buClr>
                <a:schemeClr val="lt1"/>
              </a:buClr>
              <a:buSzPts val="1400"/>
              <a:buFont typeface="Advent Pro Medium"/>
              <a:buChar char="■"/>
              <a:defRPr>
                <a:solidFill>
                  <a:schemeClr val="lt1"/>
                </a:solidFill>
                <a:latin typeface="Advent Pro Medium"/>
                <a:ea typeface="Advent Pro Medium"/>
                <a:cs typeface="Advent Pro Medium"/>
                <a:sym typeface="Advent Pro Medium"/>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5" r:id="rId2"/>
    <p:sldLayoutId id="2147483658" r:id="rId3"/>
    <p:sldLayoutId id="2147483659" r:id="rId4"/>
    <p:sldLayoutId id="2147483664" r:id="rId5"/>
    <p:sldLayoutId id="2147483669" r:id="rId6"/>
    <p:sldLayoutId id="2147483670" r:id="rId7"/>
    <p:sldLayoutId id="2147483676" r:id="rId8"/>
    <p:sldLayoutId id="2147483679" r:id="rId9"/>
    <p:sldLayoutId id="2147483682" r:id="rId10"/>
    <p:sldLayoutId id="2147483685" r:id="rId11"/>
    <p:sldLayoutId id="2147483686" r:id="rId12"/>
    <p:sldLayoutId id="2147483687"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340">
          <p15:clr>
            <a:srgbClr val="EA4335"/>
          </p15:clr>
        </p15:guide>
        <p15:guide id="2" pos="449">
          <p15:clr>
            <a:srgbClr val="EA4335"/>
          </p15:clr>
        </p15:guide>
        <p15:guide id="3" pos="5311">
          <p15:clr>
            <a:srgbClr val="EA4335"/>
          </p15:clr>
        </p15:guide>
        <p15:guide id="4" orient="horz" pos="2903">
          <p15:clr>
            <a:srgbClr val="EA4335"/>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3" Type="http://schemas.openxmlformats.org/officeDocument/2006/relationships/hyperlink" Target="mailto:pratikyawalkar5263@gmail.com" TargetMode="External"/><Relationship Id="rId2" Type="http://schemas.openxmlformats.org/officeDocument/2006/relationships/notesSlide" Target="../notesSlides/notesSlide10.xml"/><Relationship Id="rId1" Type="http://schemas.openxmlformats.org/officeDocument/2006/relationships/slideLayout" Target="../slideLayouts/slideLayout11.xml"/><Relationship Id="rId4" Type="http://schemas.openxmlformats.org/officeDocument/2006/relationships/hyperlink" Target="https://react-portfolio-final-delta.vercel.app/"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www.udemy.com/course/relational-database-design/learn/lecture/1674946#overview" TargetMode="External"/><Relationship Id="rId2" Type="http://schemas.openxmlformats.org/officeDocument/2006/relationships/hyperlink" Target="https://www.udemy.com/course/csharp-tutorial-for-beginners/" TargetMode="External"/><Relationship Id="rId1" Type="http://schemas.openxmlformats.org/officeDocument/2006/relationships/slideLayout" Target="../slideLayouts/slideLayout6.xml"/><Relationship Id="rId5" Type="http://schemas.openxmlformats.org/officeDocument/2006/relationships/hyperlink" Target="https://www.udemy.com/course/csharp-advanced/" TargetMode="External"/><Relationship Id="rId4" Type="http://schemas.openxmlformats.org/officeDocument/2006/relationships/hyperlink" Target="https://www.udemy.com/course/csharp-intermediate-classes-interfaces-and-oop/"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5.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rgbClr val="004651"/>
            </a:gs>
            <a:gs pos="100000">
              <a:srgbClr val="000607"/>
            </a:gs>
          </a:gsLst>
          <a:path path="circle">
            <a:fillToRect l="50000" t="50000" r="50000" b="50000"/>
          </a:path>
          <a:tileRect/>
        </a:gradFill>
        <a:effectLst/>
      </p:bgPr>
    </p:bg>
    <p:spTree>
      <p:nvGrpSpPr>
        <p:cNvPr id="1" name="Shape 385"/>
        <p:cNvGrpSpPr/>
        <p:nvPr/>
      </p:nvGrpSpPr>
      <p:grpSpPr>
        <a:xfrm>
          <a:off x="0" y="0"/>
          <a:ext cx="0" cy="0"/>
          <a:chOff x="0" y="0"/>
          <a:chExt cx="0" cy="0"/>
        </a:xfrm>
      </p:grpSpPr>
      <p:pic>
        <p:nvPicPr>
          <p:cNvPr id="386" name="Google Shape;386;p45"/>
          <p:cNvPicPr preferRelativeResize="0"/>
          <p:nvPr/>
        </p:nvPicPr>
        <p:blipFill>
          <a:blip r:embed="rId3">
            <a:alphaModFix/>
          </a:blip>
          <a:stretch>
            <a:fillRect/>
          </a:stretch>
        </p:blipFill>
        <p:spPr>
          <a:xfrm>
            <a:off x="-2535326" y="-494763"/>
            <a:ext cx="5093874" cy="6133023"/>
          </a:xfrm>
          <a:prstGeom prst="rect">
            <a:avLst/>
          </a:prstGeom>
          <a:noFill/>
          <a:ln>
            <a:noFill/>
          </a:ln>
        </p:spPr>
      </p:pic>
      <p:pic>
        <p:nvPicPr>
          <p:cNvPr id="387" name="Google Shape;387;p45"/>
          <p:cNvPicPr preferRelativeResize="0"/>
          <p:nvPr/>
        </p:nvPicPr>
        <p:blipFill>
          <a:blip r:embed="rId4">
            <a:alphaModFix/>
          </a:blip>
          <a:stretch>
            <a:fillRect/>
          </a:stretch>
        </p:blipFill>
        <p:spPr>
          <a:xfrm rot="10800000" flipH="1">
            <a:off x="1354059" y="3508750"/>
            <a:ext cx="6184100" cy="3647650"/>
          </a:xfrm>
          <a:prstGeom prst="rect">
            <a:avLst/>
          </a:prstGeom>
          <a:noFill/>
          <a:ln>
            <a:noFill/>
          </a:ln>
        </p:spPr>
      </p:pic>
      <p:pic>
        <p:nvPicPr>
          <p:cNvPr id="388" name="Google Shape;388;p45"/>
          <p:cNvPicPr preferRelativeResize="0"/>
          <p:nvPr/>
        </p:nvPicPr>
        <p:blipFill>
          <a:blip r:embed="rId3">
            <a:alphaModFix/>
          </a:blip>
          <a:stretch>
            <a:fillRect/>
          </a:stretch>
        </p:blipFill>
        <p:spPr>
          <a:xfrm rot="10800000">
            <a:off x="6402124" y="-399600"/>
            <a:ext cx="5093874" cy="6133023"/>
          </a:xfrm>
          <a:prstGeom prst="rect">
            <a:avLst/>
          </a:prstGeom>
          <a:noFill/>
          <a:ln>
            <a:noFill/>
          </a:ln>
        </p:spPr>
      </p:pic>
      <p:pic>
        <p:nvPicPr>
          <p:cNvPr id="389" name="Google Shape;389;p45"/>
          <p:cNvPicPr preferRelativeResize="0"/>
          <p:nvPr/>
        </p:nvPicPr>
        <p:blipFill>
          <a:blip r:embed="rId4">
            <a:alphaModFix/>
          </a:blip>
          <a:stretch>
            <a:fillRect/>
          </a:stretch>
        </p:blipFill>
        <p:spPr>
          <a:xfrm>
            <a:off x="1289625" y="-2120444"/>
            <a:ext cx="6184100" cy="3647644"/>
          </a:xfrm>
          <a:prstGeom prst="rect">
            <a:avLst/>
          </a:prstGeom>
          <a:noFill/>
          <a:ln>
            <a:noFill/>
          </a:ln>
        </p:spPr>
      </p:pic>
      <p:sp>
        <p:nvSpPr>
          <p:cNvPr id="390" name="Google Shape;390;p45"/>
          <p:cNvSpPr txBox="1">
            <a:spLocks noGrp="1"/>
          </p:cNvSpPr>
          <p:nvPr>
            <p:ph type="ctrTitle"/>
          </p:nvPr>
        </p:nvSpPr>
        <p:spPr>
          <a:xfrm>
            <a:off x="2519482" y="445850"/>
            <a:ext cx="4026900" cy="23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600" dirty="0">
                <a:solidFill>
                  <a:srgbClr val="FFFFFF"/>
                </a:solidFill>
              </a:rPr>
              <a:t>Internship Status PPT</a:t>
            </a:r>
            <a:r>
              <a:rPr lang="en" sz="4800" dirty="0">
                <a:solidFill>
                  <a:srgbClr val="FFFFFF"/>
                </a:solidFill>
              </a:rPr>
              <a:t> </a:t>
            </a:r>
            <a:endParaRPr sz="4800" dirty="0">
              <a:solidFill>
                <a:srgbClr val="FFFFFF"/>
              </a:solidFill>
            </a:endParaRPr>
          </a:p>
          <a:p>
            <a:pPr marL="0" lvl="0" indent="0" algn="ctr" rtl="0">
              <a:spcBef>
                <a:spcPts val="200"/>
              </a:spcBef>
              <a:spcAft>
                <a:spcPts val="200"/>
              </a:spcAft>
              <a:buNone/>
            </a:pPr>
            <a:r>
              <a:rPr lang="en" sz="4900" dirty="0">
                <a:solidFill>
                  <a:schemeClr val="accent1"/>
                </a:solidFill>
              </a:rPr>
              <a:t>(II)</a:t>
            </a:r>
            <a:endParaRPr sz="4900" dirty="0">
              <a:solidFill>
                <a:schemeClr val="accent1"/>
              </a:solidFill>
            </a:endParaRPr>
          </a:p>
        </p:txBody>
      </p:sp>
      <p:sp>
        <p:nvSpPr>
          <p:cNvPr id="391" name="Google Shape;391;p45"/>
          <p:cNvSpPr txBox="1">
            <a:spLocks noGrp="1"/>
          </p:cNvSpPr>
          <p:nvPr>
            <p:ph type="subTitle" idx="1"/>
          </p:nvPr>
        </p:nvSpPr>
        <p:spPr>
          <a:xfrm>
            <a:off x="2663739" y="3829800"/>
            <a:ext cx="4026900" cy="435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Internship guide: Dr. </a:t>
            </a:r>
            <a:r>
              <a:rPr lang="en-US" dirty="0" err="1"/>
              <a:t>Shubhangi</a:t>
            </a:r>
            <a:r>
              <a:rPr lang="en-US" dirty="0"/>
              <a:t> </a:t>
            </a:r>
            <a:r>
              <a:rPr lang="en-US" dirty="0" err="1"/>
              <a:t>Neware</a:t>
            </a:r>
            <a:endParaRPr lang="en-US" dirty="0"/>
          </a:p>
          <a:p>
            <a:pPr marL="0" lvl="0" indent="0" algn="ctr" rtl="0">
              <a:spcBef>
                <a:spcPts val="0"/>
              </a:spcBef>
              <a:spcAft>
                <a:spcPts val="0"/>
              </a:spcAft>
              <a:buNone/>
            </a:pPr>
            <a:endParaRPr lang="en-US" dirty="0"/>
          </a:p>
          <a:p>
            <a:pPr marL="0" lvl="0" indent="0" algn="ctr" rtl="0">
              <a:spcBef>
                <a:spcPts val="0"/>
              </a:spcBef>
              <a:spcAft>
                <a:spcPts val="0"/>
              </a:spcAft>
              <a:buNone/>
            </a:pPr>
            <a:r>
              <a:rPr lang="en" dirty="0"/>
              <a:t>By : Pratik Yuvraj Yawalkar,</a:t>
            </a:r>
          </a:p>
          <a:p>
            <a:pPr marL="0" lvl="0" indent="0" algn="ctr" rtl="0">
              <a:spcBef>
                <a:spcPts val="0"/>
              </a:spcBef>
              <a:spcAft>
                <a:spcPts val="0"/>
              </a:spcAft>
              <a:buNone/>
            </a:pPr>
            <a:r>
              <a:rPr lang="en" dirty="0"/>
              <a:t>Section A, First Shift, CSE,</a:t>
            </a:r>
          </a:p>
          <a:p>
            <a:pPr marL="0" lvl="0" indent="0" algn="ctr" rtl="0">
              <a:spcBef>
                <a:spcPts val="0"/>
              </a:spcBef>
              <a:spcAft>
                <a:spcPts val="0"/>
              </a:spcAft>
              <a:buNone/>
            </a:pPr>
            <a:r>
              <a:rPr lang="en" dirty="0"/>
              <a:t>RCOEM, Nagpur.</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93"/>
        <p:cNvGrpSpPr/>
        <p:nvPr/>
      </p:nvGrpSpPr>
      <p:grpSpPr>
        <a:xfrm>
          <a:off x="0" y="0"/>
          <a:ext cx="0" cy="0"/>
          <a:chOff x="0" y="0"/>
          <a:chExt cx="0" cy="0"/>
        </a:xfrm>
      </p:grpSpPr>
      <p:sp>
        <p:nvSpPr>
          <p:cNvPr id="1394" name="Google Shape;1394;p78"/>
          <p:cNvSpPr txBox="1">
            <a:spLocks noGrp="1"/>
          </p:cNvSpPr>
          <p:nvPr>
            <p:ph type="title"/>
          </p:nvPr>
        </p:nvSpPr>
        <p:spPr>
          <a:xfrm>
            <a:off x="3817375" y="554950"/>
            <a:ext cx="4613400" cy="1095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THANKS!</a:t>
            </a:r>
            <a:endParaRPr/>
          </a:p>
        </p:txBody>
      </p:sp>
      <p:sp>
        <p:nvSpPr>
          <p:cNvPr id="1395" name="Google Shape;1395;p78"/>
          <p:cNvSpPr txBox="1">
            <a:spLocks noGrp="1"/>
          </p:cNvSpPr>
          <p:nvPr>
            <p:ph type="subTitle" idx="1"/>
          </p:nvPr>
        </p:nvSpPr>
        <p:spPr>
          <a:xfrm>
            <a:off x="3876950" y="1788750"/>
            <a:ext cx="3560700" cy="1017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b="1" dirty="0"/>
              <a:t>Do you have any questions?</a:t>
            </a:r>
            <a:endParaRPr b="1" dirty="0"/>
          </a:p>
          <a:p>
            <a:pPr marL="0" lvl="0" indent="0" algn="l" rtl="0">
              <a:spcBef>
                <a:spcPts val="0"/>
              </a:spcBef>
              <a:spcAft>
                <a:spcPts val="0"/>
              </a:spcAft>
              <a:buNone/>
            </a:pPr>
            <a:r>
              <a:rPr lang="en" dirty="0">
                <a:hlinkClick r:id="rId3"/>
              </a:rPr>
              <a:t>pratikyawalkar5263@gmail.com</a:t>
            </a:r>
            <a:r>
              <a:rPr lang="en" dirty="0"/>
              <a:t> </a:t>
            </a:r>
            <a:endParaRPr dirty="0"/>
          </a:p>
          <a:p>
            <a:pPr marL="0" lvl="0" indent="0" algn="l" rtl="0">
              <a:spcBef>
                <a:spcPts val="0"/>
              </a:spcBef>
              <a:spcAft>
                <a:spcPts val="0"/>
              </a:spcAft>
              <a:buNone/>
            </a:pPr>
            <a:r>
              <a:rPr lang="en" dirty="0"/>
              <a:t>+91 7016621949</a:t>
            </a:r>
            <a:endParaRPr dirty="0"/>
          </a:p>
          <a:p>
            <a:pPr marL="0" lvl="0" indent="0" algn="l" rtl="0">
              <a:spcBef>
                <a:spcPts val="0"/>
              </a:spcBef>
              <a:spcAft>
                <a:spcPts val="0"/>
              </a:spcAft>
              <a:buNone/>
            </a:pPr>
            <a:r>
              <a:rPr lang="en-IN" dirty="0">
                <a:hlinkClick r:id="rId4"/>
              </a:rPr>
              <a:t>https://react-portfolio-final-delta.vercel.app/</a:t>
            </a:r>
            <a:r>
              <a:rPr lang="en" dirty="0"/>
              <a:t> </a:t>
            </a:r>
            <a:endParaRPr dirty="0"/>
          </a:p>
        </p:txBody>
      </p:sp>
      <p:sp>
        <p:nvSpPr>
          <p:cNvPr id="2" name="Rectangle 1">
            <a:extLst>
              <a:ext uri="{FF2B5EF4-FFF2-40B4-BE49-F238E27FC236}">
                <a16:creationId xmlns:a16="http://schemas.microsoft.com/office/drawing/2014/main" id="{68E2E19D-A5EA-63B9-973E-58149426EF7B}"/>
              </a:ext>
            </a:extLst>
          </p:cNvPr>
          <p:cNvSpPr/>
          <p:nvPr/>
        </p:nvSpPr>
        <p:spPr>
          <a:xfrm>
            <a:off x="1748971" y="3222171"/>
            <a:ext cx="6008915" cy="1255485"/>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3500000" scaled="1"/>
            <a:tileRect/>
          </a:gra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DD9CA6-3F9B-00A3-25D2-58CC7BC78B50}"/>
              </a:ext>
            </a:extLst>
          </p:cNvPr>
          <p:cNvSpPr>
            <a:spLocks noGrp="1"/>
          </p:cNvSpPr>
          <p:nvPr>
            <p:ph type="title"/>
          </p:nvPr>
        </p:nvSpPr>
        <p:spPr/>
        <p:txBody>
          <a:bodyPr/>
          <a:lstStyle/>
          <a:p>
            <a:r>
              <a:rPr lang="en-IN" dirty="0"/>
              <a:t>Resources</a:t>
            </a:r>
          </a:p>
        </p:txBody>
      </p:sp>
      <p:sp>
        <p:nvSpPr>
          <p:cNvPr id="3" name="TextBox 2">
            <a:extLst>
              <a:ext uri="{FF2B5EF4-FFF2-40B4-BE49-F238E27FC236}">
                <a16:creationId xmlns:a16="http://schemas.microsoft.com/office/drawing/2014/main" id="{BA2BCF64-60F0-CAD0-0C09-CE8FFAF66E22}"/>
              </a:ext>
            </a:extLst>
          </p:cNvPr>
          <p:cNvSpPr txBox="1"/>
          <p:nvPr/>
        </p:nvSpPr>
        <p:spPr>
          <a:xfrm>
            <a:off x="1944858" y="1592580"/>
            <a:ext cx="5455920" cy="2677656"/>
          </a:xfrm>
          <a:prstGeom prst="rect">
            <a:avLst/>
          </a:prstGeom>
          <a:noFill/>
        </p:spPr>
        <p:txBody>
          <a:bodyPr wrap="square" rtlCol="0">
            <a:spAutoFit/>
          </a:bodyPr>
          <a:lstStyle/>
          <a:p>
            <a:r>
              <a:rPr lang="en-IN" dirty="0">
                <a:solidFill>
                  <a:schemeClr val="tx1"/>
                </a:solidFill>
                <a:hlinkClick r:id="rId2"/>
              </a:rPr>
              <a:t>https://www.udemy.com/course/csharp-tutorial-for-beginners/</a:t>
            </a:r>
            <a:endParaRPr lang="en-IN" dirty="0">
              <a:solidFill>
                <a:schemeClr val="tx1"/>
              </a:solidFill>
            </a:endParaRPr>
          </a:p>
          <a:p>
            <a:endParaRPr lang="en-IN" dirty="0">
              <a:solidFill>
                <a:schemeClr val="tx1"/>
              </a:solidFill>
            </a:endParaRPr>
          </a:p>
          <a:p>
            <a:r>
              <a:rPr lang="en-IN" dirty="0">
                <a:solidFill>
                  <a:schemeClr val="tx1"/>
                </a:solidFill>
                <a:hlinkClick r:id="rId3"/>
              </a:rPr>
              <a:t>https://www.udemy.com/course/relational-database-design/learn/lecture/1674946#overview</a:t>
            </a:r>
            <a:r>
              <a:rPr lang="en-IN" dirty="0">
                <a:solidFill>
                  <a:schemeClr val="tx1"/>
                </a:solidFill>
              </a:rPr>
              <a:t> </a:t>
            </a:r>
          </a:p>
          <a:p>
            <a:endParaRPr lang="en-IN" dirty="0">
              <a:solidFill>
                <a:schemeClr val="tx1"/>
              </a:solidFill>
            </a:endParaRPr>
          </a:p>
          <a:p>
            <a:r>
              <a:rPr lang="en-IN" dirty="0">
                <a:solidFill>
                  <a:schemeClr val="tx1"/>
                </a:solidFill>
                <a:hlinkClick r:id="rId3"/>
              </a:rPr>
              <a:t>https://www.udemy.com/course/relational-database-design/learn/lecture/1674946#overview</a:t>
            </a:r>
            <a:r>
              <a:rPr lang="en-IN" dirty="0">
                <a:solidFill>
                  <a:schemeClr val="tx1"/>
                </a:solidFill>
              </a:rPr>
              <a:t> </a:t>
            </a:r>
          </a:p>
          <a:p>
            <a:endParaRPr lang="en-IN" dirty="0">
              <a:solidFill>
                <a:schemeClr val="tx1"/>
              </a:solidFill>
            </a:endParaRPr>
          </a:p>
          <a:p>
            <a:pPr algn="just"/>
            <a:r>
              <a:rPr lang="en-IN" dirty="0">
                <a:solidFill>
                  <a:schemeClr val="tx1"/>
                </a:solidFill>
                <a:hlinkClick r:id="rId4"/>
              </a:rPr>
              <a:t>https://www.udemy.com/course/csharp-intermediate-classes-interfaces-and-oop/</a:t>
            </a:r>
            <a:r>
              <a:rPr lang="en-IN" dirty="0">
                <a:solidFill>
                  <a:schemeClr val="tx1"/>
                </a:solidFill>
              </a:rPr>
              <a:t> </a:t>
            </a:r>
          </a:p>
          <a:p>
            <a:r>
              <a:rPr lang="en-IN" dirty="0">
                <a:solidFill>
                  <a:schemeClr val="tx1"/>
                </a:solidFill>
              </a:rPr>
              <a:t> </a:t>
            </a:r>
          </a:p>
          <a:p>
            <a:r>
              <a:rPr lang="en-IN" dirty="0">
                <a:solidFill>
                  <a:schemeClr val="tx1"/>
                </a:solidFill>
                <a:hlinkClick r:id="rId5"/>
              </a:rPr>
              <a:t>https://www.udemy.com/course/csharp-advanced/</a:t>
            </a:r>
            <a:r>
              <a:rPr lang="en-IN" dirty="0">
                <a:solidFill>
                  <a:schemeClr val="tx1"/>
                </a:solidFill>
              </a:rPr>
              <a:t> </a:t>
            </a:r>
          </a:p>
        </p:txBody>
      </p:sp>
    </p:spTree>
    <p:extLst>
      <p:ext uri="{BB962C8B-B14F-4D97-AF65-F5344CB8AC3E}">
        <p14:creationId xmlns:p14="http://schemas.microsoft.com/office/powerpoint/2010/main" val="21196067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Google Shape;405;p47"/>
          <p:cNvSpPr/>
          <p:nvPr/>
        </p:nvSpPr>
        <p:spPr>
          <a:xfrm>
            <a:off x="4445713" y="2733675"/>
            <a:ext cx="1390200" cy="1390200"/>
          </a:xfrm>
          <a:prstGeom prst="mathMultiply">
            <a:avLst>
              <a:gd name="adj1" fmla="val 2352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06" name="Google Shape;406;p47"/>
          <p:cNvSpPr/>
          <p:nvPr/>
        </p:nvSpPr>
        <p:spPr>
          <a:xfrm>
            <a:off x="510288" y="1166900"/>
            <a:ext cx="1390200" cy="1390200"/>
          </a:xfrm>
          <a:prstGeom prst="mathMultiply">
            <a:avLst>
              <a:gd name="adj1" fmla="val 2352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07" name="Google Shape;407;p47"/>
          <p:cNvSpPr/>
          <p:nvPr/>
        </p:nvSpPr>
        <p:spPr>
          <a:xfrm>
            <a:off x="510288" y="2733675"/>
            <a:ext cx="1390200" cy="1390200"/>
          </a:xfrm>
          <a:prstGeom prst="mathMultiply">
            <a:avLst>
              <a:gd name="adj1" fmla="val 2352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08" name="Google Shape;408;p47"/>
          <p:cNvSpPr/>
          <p:nvPr/>
        </p:nvSpPr>
        <p:spPr>
          <a:xfrm>
            <a:off x="4445713" y="1166900"/>
            <a:ext cx="1390200" cy="1390200"/>
          </a:xfrm>
          <a:prstGeom prst="mathMultiply">
            <a:avLst>
              <a:gd name="adj1" fmla="val 2352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09" name="Google Shape;409;p47"/>
          <p:cNvSpPr txBox="1">
            <a:spLocks noGrp="1"/>
          </p:cNvSpPr>
          <p:nvPr>
            <p:ph type="title" idx="15"/>
          </p:nvPr>
        </p:nvSpPr>
        <p:spPr>
          <a:xfrm>
            <a:off x="713225" y="539500"/>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TABLE OF CONTENTS</a:t>
            </a:r>
            <a:endParaRPr/>
          </a:p>
        </p:txBody>
      </p:sp>
      <p:sp>
        <p:nvSpPr>
          <p:cNvPr id="410" name="Google Shape;410;p47"/>
          <p:cNvSpPr txBox="1">
            <a:spLocks noGrp="1"/>
          </p:cNvSpPr>
          <p:nvPr>
            <p:ph type="title"/>
          </p:nvPr>
        </p:nvSpPr>
        <p:spPr>
          <a:xfrm flipH="1">
            <a:off x="775488" y="1636400"/>
            <a:ext cx="859800" cy="45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411" name="Google Shape;411;p47"/>
          <p:cNvSpPr txBox="1">
            <a:spLocks noGrp="1"/>
          </p:cNvSpPr>
          <p:nvPr>
            <p:ph type="subTitle" idx="1"/>
          </p:nvPr>
        </p:nvSpPr>
        <p:spPr>
          <a:xfrm flipH="1">
            <a:off x="1880111" y="1716275"/>
            <a:ext cx="2582700" cy="371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solidFill>
                  <a:schemeClr val="accent1"/>
                </a:solidFill>
              </a:rPr>
              <a:t>About DeltaX</a:t>
            </a:r>
            <a:endParaRPr dirty="0">
              <a:solidFill>
                <a:schemeClr val="accent1"/>
              </a:solidFill>
            </a:endParaRPr>
          </a:p>
        </p:txBody>
      </p:sp>
      <p:sp>
        <p:nvSpPr>
          <p:cNvPr id="412" name="Google Shape;412;p47"/>
          <p:cNvSpPr txBox="1">
            <a:spLocks noGrp="1"/>
          </p:cNvSpPr>
          <p:nvPr>
            <p:ph type="subTitle" idx="2"/>
          </p:nvPr>
        </p:nvSpPr>
        <p:spPr>
          <a:xfrm flipH="1">
            <a:off x="1880111" y="1990367"/>
            <a:ext cx="2582700" cy="52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Cross-channel digital advertising platform.</a:t>
            </a:r>
          </a:p>
        </p:txBody>
      </p:sp>
      <p:sp>
        <p:nvSpPr>
          <p:cNvPr id="413" name="Google Shape;413;p47"/>
          <p:cNvSpPr txBox="1">
            <a:spLocks noGrp="1"/>
          </p:cNvSpPr>
          <p:nvPr>
            <p:ph type="title" idx="3"/>
          </p:nvPr>
        </p:nvSpPr>
        <p:spPr>
          <a:xfrm flipH="1">
            <a:off x="775488" y="3163275"/>
            <a:ext cx="859800" cy="45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414" name="Google Shape;414;p47"/>
          <p:cNvSpPr txBox="1">
            <a:spLocks noGrp="1"/>
          </p:cNvSpPr>
          <p:nvPr>
            <p:ph type="subTitle" idx="4"/>
          </p:nvPr>
        </p:nvSpPr>
        <p:spPr>
          <a:xfrm flipH="1">
            <a:off x="1880111" y="3243078"/>
            <a:ext cx="2582700" cy="371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solidFill>
                  <a:schemeClr val="accent1"/>
                </a:solidFill>
              </a:rPr>
              <a:t>Expected Outcomes </a:t>
            </a:r>
            <a:endParaRPr dirty="0">
              <a:solidFill>
                <a:schemeClr val="accent1"/>
              </a:solidFill>
            </a:endParaRPr>
          </a:p>
        </p:txBody>
      </p:sp>
      <p:sp>
        <p:nvSpPr>
          <p:cNvPr id="415" name="Google Shape;415;p47"/>
          <p:cNvSpPr txBox="1">
            <a:spLocks noGrp="1"/>
          </p:cNvSpPr>
          <p:nvPr>
            <p:ph type="subTitle" idx="5"/>
          </p:nvPr>
        </p:nvSpPr>
        <p:spPr>
          <a:xfrm flipH="1">
            <a:off x="1880113" y="3549028"/>
            <a:ext cx="2582700" cy="52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FullStack in .net integrated with SQL and Vue.Js</a:t>
            </a:r>
            <a:endParaRPr dirty="0"/>
          </a:p>
        </p:txBody>
      </p:sp>
      <p:sp>
        <p:nvSpPr>
          <p:cNvPr id="416" name="Google Shape;416;p47"/>
          <p:cNvSpPr txBox="1">
            <a:spLocks noGrp="1"/>
          </p:cNvSpPr>
          <p:nvPr>
            <p:ph type="title" idx="6"/>
          </p:nvPr>
        </p:nvSpPr>
        <p:spPr>
          <a:xfrm>
            <a:off x="4710913" y="1636400"/>
            <a:ext cx="859800" cy="45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417" name="Google Shape;417;p47"/>
          <p:cNvSpPr txBox="1">
            <a:spLocks noGrp="1"/>
          </p:cNvSpPr>
          <p:nvPr>
            <p:ph type="subTitle" idx="7"/>
          </p:nvPr>
        </p:nvSpPr>
        <p:spPr>
          <a:xfrm>
            <a:off x="5719788" y="1716275"/>
            <a:ext cx="2582700" cy="371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solidFill>
                  <a:schemeClr val="accent1"/>
                </a:solidFill>
              </a:rPr>
              <a:t>Current Progress</a:t>
            </a:r>
            <a:endParaRPr dirty="0">
              <a:solidFill>
                <a:schemeClr val="accent1"/>
              </a:solidFill>
            </a:endParaRPr>
          </a:p>
        </p:txBody>
      </p:sp>
      <p:sp>
        <p:nvSpPr>
          <p:cNvPr id="418" name="Google Shape;418;p47"/>
          <p:cNvSpPr txBox="1">
            <a:spLocks noGrp="1"/>
          </p:cNvSpPr>
          <p:nvPr>
            <p:ph type="subTitle" idx="8"/>
          </p:nvPr>
        </p:nvSpPr>
        <p:spPr>
          <a:xfrm>
            <a:off x="5818815" y="2037855"/>
            <a:ext cx="2255812" cy="52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Completed the First 2 Modules: C# and MS-SQL</a:t>
            </a:r>
            <a:endParaRPr dirty="0"/>
          </a:p>
        </p:txBody>
      </p:sp>
      <p:sp>
        <p:nvSpPr>
          <p:cNvPr id="419" name="Google Shape;419;p47"/>
          <p:cNvSpPr txBox="1">
            <a:spLocks noGrp="1"/>
          </p:cNvSpPr>
          <p:nvPr>
            <p:ph type="title" idx="9"/>
          </p:nvPr>
        </p:nvSpPr>
        <p:spPr>
          <a:xfrm>
            <a:off x="4710913" y="3163275"/>
            <a:ext cx="859800" cy="45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420" name="Google Shape;420;p47"/>
          <p:cNvSpPr txBox="1">
            <a:spLocks noGrp="1"/>
          </p:cNvSpPr>
          <p:nvPr>
            <p:ph type="subTitle" idx="13"/>
          </p:nvPr>
        </p:nvSpPr>
        <p:spPr>
          <a:xfrm>
            <a:off x="5719788" y="3243076"/>
            <a:ext cx="2582700" cy="371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IN" dirty="0">
                <a:solidFill>
                  <a:schemeClr val="accent1"/>
                </a:solidFill>
              </a:rPr>
              <a:t>Summary</a:t>
            </a:r>
            <a:endParaRPr dirty="0">
              <a:solidFill>
                <a:schemeClr val="accent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pic>
        <p:nvPicPr>
          <p:cNvPr id="426" name="Google Shape;426;p48"/>
          <p:cNvPicPr preferRelativeResize="0"/>
          <p:nvPr/>
        </p:nvPicPr>
        <p:blipFill>
          <a:blip r:embed="rId3">
            <a:alphaModFix/>
          </a:blip>
          <a:stretch>
            <a:fillRect/>
          </a:stretch>
        </p:blipFill>
        <p:spPr>
          <a:xfrm>
            <a:off x="947446" y="-203200"/>
            <a:ext cx="7215007" cy="5143500"/>
          </a:xfrm>
          <a:prstGeom prst="rect">
            <a:avLst/>
          </a:prstGeom>
          <a:noFill/>
          <a:ln>
            <a:noFill/>
          </a:ln>
        </p:spPr>
      </p:pic>
      <p:sp>
        <p:nvSpPr>
          <p:cNvPr id="427" name="Google Shape;427;p48"/>
          <p:cNvSpPr txBox="1">
            <a:spLocks noGrp="1"/>
          </p:cNvSpPr>
          <p:nvPr>
            <p:ph type="title"/>
          </p:nvPr>
        </p:nvSpPr>
        <p:spPr>
          <a:xfrm>
            <a:off x="1733125" y="203200"/>
            <a:ext cx="5632500" cy="162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DeltaX</a:t>
            </a:r>
            <a:endParaRPr dirty="0"/>
          </a:p>
        </p:txBody>
      </p:sp>
      <p:sp>
        <p:nvSpPr>
          <p:cNvPr id="428" name="Google Shape;428;p48"/>
          <p:cNvSpPr txBox="1">
            <a:spLocks noGrp="1"/>
          </p:cNvSpPr>
          <p:nvPr>
            <p:ph type="body" idx="1"/>
          </p:nvPr>
        </p:nvSpPr>
        <p:spPr>
          <a:xfrm>
            <a:off x="1778375" y="1655150"/>
            <a:ext cx="5632500" cy="7134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US" dirty="0" err="1"/>
              <a:t>DeltaX</a:t>
            </a:r>
            <a:r>
              <a:rPr lang="en-US" dirty="0"/>
              <a:t> is the pioneering cross-channel digital advertising platform. The company helps ad agencies and performance marketers buy, track, attribute, optimize and report media across Search, Social, Display, Mobile and Video ads more efficiently by taking a unified data and automation driven approach. The cloud-based platform leverages big data, user behavior and machine learning algorithms to improve performance across the business funnel of advertisers. The platform is offered on self-serve in 34 languages. Millions of dollars in ad investments are powered each month for brands across verticals such as E-commerce, Travel, Banking, Technology, Education and Gaming</a:t>
            </a:r>
            <a:endParaRPr dirty="0"/>
          </a:p>
        </p:txBody>
      </p:sp>
      <p:pic>
        <p:nvPicPr>
          <p:cNvPr id="429" name="Google Shape;429;p48"/>
          <p:cNvPicPr preferRelativeResize="0"/>
          <p:nvPr/>
        </p:nvPicPr>
        <p:blipFill>
          <a:blip r:embed="rId4">
            <a:alphaModFix/>
          </a:blip>
          <a:stretch>
            <a:fillRect/>
          </a:stretch>
        </p:blipFill>
        <p:spPr>
          <a:xfrm>
            <a:off x="-4254025" y="-933965"/>
            <a:ext cx="7657249" cy="8935624"/>
          </a:xfrm>
          <a:prstGeom prst="rect">
            <a:avLst/>
          </a:prstGeom>
          <a:noFill/>
          <a:ln>
            <a:noFill/>
          </a:ln>
        </p:spPr>
      </p:pic>
      <p:pic>
        <p:nvPicPr>
          <p:cNvPr id="430" name="Google Shape;430;p48"/>
          <p:cNvPicPr preferRelativeResize="0"/>
          <p:nvPr/>
        </p:nvPicPr>
        <p:blipFill>
          <a:blip r:embed="rId4">
            <a:alphaModFix/>
          </a:blip>
          <a:stretch>
            <a:fillRect/>
          </a:stretch>
        </p:blipFill>
        <p:spPr>
          <a:xfrm flipH="1">
            <a:off x="5695525" y="-933965"/>
            <a:ext cx="7657249" cy="8935624"/>
          </a:xfrm>
          <a:prstGeom prst="rect">
            <a:avLst/>
          </a:prstGeom>
          <a:noFill/>
          <a:ln>
            <a:noFill/>
          </a:ln>
        </p:spPr>
      </p:pic>
      <p:sp>
        <p:nvSpPr>
          <p:cNvPr id="2" name="Google Shape;428;p48">
            <a:extLst>
              <a:ext uri="{FF2B5EF4-FFF2-40B4-BE49-F238E27FC236}">
                <a16:creationId xmlns:a16="http://schemas.microsoft.com/office/drawing/2014/main" id="{C11357BC-0DAD-94B4-F3C9-25478254AAEC}"/>
              </a:ext>
            </a:extLst>
          </p:cNvPr>
          <p:cNvSpPr txBox="1">
            <a:spLocks/>
          </p:cNvSpPr>
          <p:nvPr/>
        </p:nvSpPr>
        <p:spPr>
          <a:xfrm>
            <a:off x="2566855" y="4341200"/>
            <a:ext cx="4237805" cy="713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lt1"/>
              </a:buClr>
              <a:buSzPts val="1400"/>
              <a:buFont typeface="Montserrat"/>
              <a:buChar char="●"/>
              <a:defRPr sz="1600" b="0" i="0" u="none" strike="noStrike" cap="none">
                <a:solidFill>
                  <a:schemeClr val="lt1"/>
                </a:solidFill>
                <a:latin typeface="Advent Pro Medium"/>
                <a:ea typeface="Advent Pro Medium"/>
                <a:cs typeface="Advent Pro Medium"/>
                <a:sym typeface="Advent Pro Medium"/>
              </a:defRPr>
            </a:lvl1pPr>
            <a:lvl2pPr marL="914400" marR="0" lvl="1" indent="-317500" algn="l" rtl="0">
              <a:lnSpc>
                <a:spcPct val="100000"/>
              </a:lnSpc>
              <a:spcBef>
                <a:spcPts val="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2pPr>
            <a:lvl3pPr marL="1371600" marR="0" lvl="2" indent="-317500" algn="l" rtl="0">
              <a:lnSpc>
                <a:spcPct val="100000"/>
              </a:lnSpc>
              <a:spcBef>
                <a:spcPts val="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3pPr>
            <a:lvl4pPr marL="1828800" marR="0" lvl="3" indent="-317500" algn="l" rtl="0">
              <a:lnSpc>
                <a:spcPct val="100000"/>
              </a:lnSpc>
              <a:spcBef>
                <a:spcPts val="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4pPr>
            <a:lvl5pPr marL="2286000" marR="0" lvl="4" indent="-317500" algn="l" rtl="0">
              <a:lnSpc>
                <a:spcPct val="100000"/>
              </a:lnSpc>
              <a:spcBef>
                <a:spcPts val="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5pPr>
            <a:lvl6pPr marL="2743200" marR="0" lvl="5" indent="-317500" algn="l" rtl="0">
              <a:lnSpc>
                <a:spcPct val="100000"/>
              </a:lnSpc>
              <a:spcBef>
                <a:spcPts val="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6pPr>
            <a:lvl7pPr marL="3200400" marR="0" lvl="6" indent="-317500" algn="l" rtl="0">
              <a:lnSpc>
                <a:spcPct val="100000"/>
              </a:lnSpc>
              <a:spcBef>
                <a:spcPts val="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7pPr>
            <a:lvl8pPr marL="3657600" marR="0" lvl="7" indent="-317500" algn="l" rtl="0">
              <a:lnSpc>
                <a:spcPct val="100000"/>
              </a:lnSpc>
              <a:spcBef>
                <a:spcPts val="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8pPr>
            <a:lvl9pPr marL="4114800" marR="0" lvl="8" indent="-317500" algn="l" rtl="0">
              <a:lnSpc>
                <a:spcPct val="100000"/>
              </a:lnSpc>
              <a:spcBef>
                <a:spcPts val="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9pPr>
          </a:lstStyle>
          <a:p>
            <a:pPr marL="0" indent="0" algn="just">
              <a:buFont typeface="Montserrat"/>
              <a:buNone/>
            </a:pPr>
            <a:r>
              <a:rPr lang="en-US" sz="2000" dirty="0"/>
              <a:t>Founders: </a:t>
            </a:r>
            <a:r>
              <a:rPr lang="en-US" sz="2000" dirty="0" err="1"/>
              <a:t>Akshay</a:t>
            </a:r>
            <a:r>
              <a:rPr lang="en-US" sz="2000" dirty="0"/>
              <a:t> </a:t>
            </a:r>
            <a:r>
              <a:rPr lang="en-US" sz="2000" dirty="0" err="1"/>
              <a:t>Surve</a:t>
            </a:r>
            <a:r>
              <a:rPr lang="en-US" sz="2000" dirty="0"/>
              <a:t> and Ravi </a:t>
            </a:r>
            <a:r>
              <a:rPr lang="en-US" sz="2000" dirty="0" err="1"/>
              <a:t>Kabra</a:t>
            </a:r>
            <a:endParaRPr lang="en-US" sz="20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sp>
        <p:nvSpPr>
          <p:cNvPr id="435" name="Google Shape;435;p49"/>
          <p:cNvSpPr txBox="1">
            <a:spLocks noGrp="1"/>
          </p:cNvSpPr>
          <p:nvPr>
            <p:ph type="title"/>
          </p:nvPr>
        </p:nvSpPr>
        <p:spPr>
          <a:xfrm>
            <a:off x="1381602" y="181335"/>
            <a:ext cx="3734684" cy="749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My Industrial Mentor</a:t>
            </a:r>
            <a:endParaRPr dirty="0"/>
          </a:p>
        </p:txBody>
      </p:sp>
      <p:sp>
        <p:nvSpPr>
          <p:cNvPr id="436" name="Google Shape;436;p49"/>
          <p:cNvSpPr txBox="1">
            <a:spLocks noGrp="1"/>
          </p:cNvSpPr>
          <p:nvPr>
            <p:ph type="subTitle" idx="1"/>
          </p:nvPr>
        </p:nvSpPr>
        <p:spPr>
          <a:xfrm>
            <a:off x="3490528" y="1795800"/>
            <a:ext cx="3938100" cy="15519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IN" dirty="0"/>
              <a:t>Have experience in </a:t>
            </a:r>
            <a:r>
              <a:rPr lang="en-IN" dirty="0" err="1"/>
              <a:t>Vue.Js</a:t>
            </a:r>
            <a:r>
              <a:rPr lang="en-IN" dirty="0"/>
              <a:t>, BDDs, JavaScript, Asp.net and Google </a:t>
            </a:r>
            <a:r>
              <a:rPr lang="en-IN" dirty="0" err="1"/>
              <a:t>AppScript</a:t>
            </a:r>
            <a:r>
              <a:rPr lang="en-IN" dirty="0"/>
              <a:t> for automation.</a:t>
            </a:r>
          </a:p>
          <a:p>
            <a:pPr marL="0" lvl="0" indent="0" algn="just" rtl="0">
              <a:spcBef>
                <a:spcPts val="0"/>
              </a:spcBef>
              <a:spcAft>
                <a:spcPts val="0"/>
              </a:spcAft>
              <a:buNone/>
            </a:pPr>
            <a:endParaRPr lang="en-IN" dirty="0"/>
          </a:p>
          <a:p>
            <a:pPr marL="0" lvl="0" indent="0" algn="just" rtl="0">
              <a:spcBef>
                <a:spcPts val="0"/>
              </a:spcBef>
              <a:spcAft>
                <a:spcPts val="0"/>
              </a:spcAft>
              <a:buNone/>
            </a:pPr>
            <a:r>
              <a:rPr lang="en-IN" dirty="0"/>
              <a:t>He has integrated google, </a:t>
            </a:r>
            <a:r>
              <a:rPr lang="en-IN" dirty="0" err="1"/>
              <a:t>facebook</a:t>
            </a:r>
            <a:r>
              <a:rPr lang="en-IN" dirty="0"/>
              <a:t>  and </a:t>
            </a:r>
            <a:r>
              <a:rPr lang="en-IN" dirty="0" err="1"/>
              <a:t>linkedIn</a:t>
            </a:r>
            <a:r>
              <a:rPr lang="en-IN" dirty="0"/>
              <a:t> </a:t>
            </a:r>
            <a:r>
              <a:rPr lang="en-IN" dirty="0" err="1"/>
              <a:t>apis</a:t>
            </a:r>
            <a:r>
              <a:rPr lang="en-IN" dirty="0"/>
              <a:t> in </a:t>
            </a:r>
            <a:r>
              <a:rPr lang="en-IN" dirty="0" err="1"/>
              <a:t>DelatX</a:t>
            </a:r>
            <a:r>
              <a:rPr lang="en-IN" dirty="0"/>
              <a:t> Cross platform for launching digital advertising campaign.</a:t>
            </a:r>
          </a:p>
          <a:p>
            <a:pPr marL="0" lvl="0" indent="0" algn="just" rtl="0">
              <a:spcBef>
                <a:spcPts val="0"/>
              </a:spcBef>
              <a:spcAft>
                <a:spcPts val="0"/>
              </a:spcAft>
              <a:buNone/>
            </a:pPr>
            <a:endParaRPr lang="en-IN" dirty="0"/>
          </a:p>
          <a:p>
            <a:pPr marL="0" lvl="0" indent="0" algn="just" rtl="0">
              <a:spcBef>
                <a:spcPts val="0"/>
              </a:spcBef>
              <a:spcAft>
                <a:spcPts val="0"/>
              </a:spcAft>
              <a:buNone/>
            </a:pPr>
            <a:r>
              <a:rPr lang="en-IN" dirty="0"/>
              <a:t>He had built a Google </a:t>
            </a:r>
            <a:r>
              <a:rPr lang="en-IN" dirty="0" err="1"/>
              <a:t>DataStudio</a:t>
            </a:r>
            <a:r>
              <a:rPr lang="en-IN" dirty="0"/>
              <a:t> Connector using Google </a:t>
            </a:r>
            <a:r>
              <a:rPr lang="en-IN" dirty="0" err="1"/>
              <a:t>AapScript</a:t>
            </a:r>
            <a:r>
              <a:rPr lang="en-IN" dirty="0"/>
              <a:t> for visualising </a:t>
            </a:r>
            <a:r>
              <a:rPr lang="en-IN" dirty="0" err="1"/>
              <a:t>DeltaX</a:t>
            </a:r>
            <a:r>
              <a:rPr lang="en-IN" dirty="0"/>
              <a:t> reports. </a:t>
            </a:r>
            <a:endParaRPr dirty="0"/>
          </a:p>
        </p:txBody>
      </p:sp>
      <p:sp>
        <p:nvSpPr>
          <p:cNvPr id="2" name="Google Shape;436;p49">
            <a:extLst>
              <a:ext uri="{FF2B5EF4-FFF2-40B4-BE49-F238E27FC236}">
                <a16:creationId xmlns:a16="http://schemas.microsoft.com/office/drawing/2014/main" id="{2E28360E-AFB9-F073-F032-78BAEBBC4EA9}"/>
              </a:ext>
            </a:extLst>
          </p:cNvPr>
          <p:cNvSpPr txBox="1">
            <a:spLocks/>
          </p:cNvSpPr>
          <p:nvPr/>
        </p:nvSpPr>
        <p:spPr>
          <a:xfrm>
            <a:off x="4709160" y="1119977"/>
            <a:ext cx="2461260" cy="48658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lt1"/>
              </a:buClr>
              <a:buSzPts val="2100"/>
              <a:buFont typeface="Advent Pro Medium"/>
              <a:buNone/>
              <a:defRPr sz="1600" b="0" i="0" u="none" strike="noStrike" cap="none">
                <a:solidFill>
                  <a:schemeClr val="lt1"/>
                </a:solidFill>
                <a:latin typeface="Advent Pro Medium"/>
                <a:ea typeface="Advent Pro Medium"/>
                <a:cs typeface="Advent Pro Medium"/>
                <a:sym typeface="Advent Pro Medium"/>
              </a:defRPr>
            </a:lvl1pPr>
            <a:lvl2pPr marL="914400" marR="0" lvl="1" indent="-317500" algn="ctr" rtl="0">
              <a:lnSpc>
                <a:spcPct val="100000"/>
              </a:lnSpc>
              <a:spcBef>
                <a:spcPts val="0"/>
              </a:spcBef>
              <a:spcAft>
                <a:spcPts val="0"/>
              </a:spcAft>
              <a:buClr>
                <a:schemeClr val="lt1"/>
              </a:buClr>
              <a:buSzPts val="2100"/>
              <a:buFont typeface="Advent Pro Medium"/>
              <a:buNone/>
              <a:defRPr sz="2100" b="0" i="0" u="none" strike="noStrike" cap="none">
                <a:solidFill>
                  <a:schemeClr val="lt1"/>
                </a:solidFill>
                <a:latin typeface="Advent Pro Medium"/>
                <a:ea typeface="Advent Pro Medium"/>
                <a:cs typeface="Advent Pro Medium"/>
                <a:sym typeface="Advent Pro Medium"/>
              </a:defRPr>
            </a:lvl2pPr>
            <a:lvl3pPr marL="1371600" marR="0" lvl="2" indent="-317500" algn="ctr" rtl="0">
              <a:lnSpc>
                <a:spcPct val="100000"/>
              </a:lnSpc>
              <a:spcBef>
                <a:spcPts val="0"/>
              </a:spcBef>
              <a:spcAft>
                <a:spcPts val="0"/>
              </a:spcAft>
              <a:buClr>
                <a:schemeClr val="lt1"/>
              </a:buClr>
              <a:buSzPts val="2100"/>
              <a:buFont typeface="Advent Pro Medium"/>
              <a:buNone/>
              <a:defRPr sz="2100" b="0" i="0" u="none" strike="noStrike" cap="none">
                <a:solidFill>
                  <a:schemeClr val="lt1"/>
                </a:solidFill>
                <a:latin typeface="Advent Pro Medium"/>
                <a:ea typeface="Advent Pro Medium"/>
                <a:cs typeface="Advent Pro Medium"/>
                <a:sym typeface="Advent Pro Medium"/>
              </a:defRPr>
            </a:lvl3pPr>
            <a:lvl4pPr marL="1828800" marR="0" lvl="3" indent="-317500" algn="ctr" rtl="0">
              <a:lnSpc>
                <a:spcPct val="100000"/>
              </a:lnSpc>
              <a:spcBef>
                <a:spcPts val="0"/>
              </a:spcBef>
              <a:spcAft>
                <a:spcPts val="0"/>
              </a:spcAft>
              <a:buClr>
                <a:schemeClr val="lt1"/>
              </a:buClr>
              <a:buSzPts val="2100"/>
              <a:buFont typeface="Advent Pro Medium"/>
              <a:buNone/>
              <a:defRPr sz="2100" b="0" i="0" u="none" strike="noStrike" cap="none">
                <a:solidFill>
                  <a:schemeClr val="lt1"/>
                </a:solidFill>
                <a:latin typeface="Advent Pro Medium"/>
                <a:ea typeface="Advent Pro Medium"/>
                <a:cs typeface="Advent Pro Medium"/>
                <a:sym typeface="Advent Pro Medium"/>
              </a:defRPr>
            </a:lvl4pPr>
            <a:lvl5pPr marL="2286000" marR="0" lvl="4" indent="-317500" algn="ctr" rtl="0">
              <a:lnSpc>
                <a:spcPct val="100000"/>
              </a:lnSpc>
              <a:spcBef>
                <a:spcPts val="0"/>
              </a:spcBef>
              <a:spcAft>
                <a:spcPts val="0"/>
              </a:spcAft>
              <a:buClr>
                <a:schemeClr val="lt1"/>
              </a:buClr>
              <a:buSzPts val="2100"/>
              <a:buFont typeface="Advent Pro Medium"/>
              <a:buNone/>
              <a:defRPr sz="2100" b="0" i="0" u="none" strike="noStrike" cap="none">
                <a:solidFill>
                  <a:schemeClr val="lt1"/>
                </a:solidFill>
                <a:latin typeface="Advent Pro Medium"/>
                <a:ea typeface="Advent Pro Medium"/>
                <a:cs typeface="Advent Pro Medium"/>
                <a:sym typeface="Advent Pro Medium"/>
              </a:defRPr>
            </a:lvl5pPr>
            <a:lvl6pPr marL="2743200" marR="0" lvl="5" indent="-317500" algn="ctr" rtl="0">
              <a:lnSpc>
                <a:spcPct val="100000"/>
              </a:lnSpc>
              <a:spcBef>
                <a:spcPts val="0"/>
              </a:spcBef>
              <a:spcAft>
                <a:spcPts val="0"/>
              </a:spcAft>
              <a:buClr>
                <a:schemeClr val="lt1"/>
              </a:buClr>
              <a:buSzPts val="2100"/>
              <a:buFont typeface="Advent Pro Medium"/>
              <a:buNone/>
              <a:defRPr sz="2100" b="0" i="0" u="none" strike="noStrike" cap="none">
                <a:solidFill>
                  <a:schemeClr val="lt1"/>
                </a:solidFill>
                <a:latin typeface="Advent Pro Medium"/>
                <a:ea typeface="Advent Pro Medium"/>
                <a:cs typeface="Advent Pro Medium"/>
                <a:sym typeface="Advent Pro Medium"/>
              </a:defRPr>
            </a:lvl6pPr>
            <a:lvl7pPr marL="3200400" marR="0" lvl="6" indent="-317500" algn="ctr" rtl="0">
              <a:lnSpc>
                <a:spcPct val="100000"/>
              </a:lnSpc>
              <a:spcBef>
                <a:spcPts val="0"/>
              </a:spcBef>
              <a:spcAft>
                <a:spcPts val="0"/>
              </a:spcAft>
              <a:buClr>
                <a:schemeClr val="lt1"/>
              </a:buClr>
              <a:buSzPts val="2100"/>
              <a:buFont typeface="Advent Pro Medium"/>
              <a:buNone/>
              <a:defRPr sz="2100" b="0" i="0" u="none" strike="noStrike" cap="none">
                <a:solidFill>
                  <a:schemeClr val="lt1"/>
                </a:solidFill>
                <a:latin typeface="Advent Pro Medium"/>
                <a:ea typeface="Advent Pro Medium"/>
                <a:cs typeface="Advent Pro Medium"/>
                <a:sym typeface="Advent Pro Medium"/>
              </a:defRPr>
            </a:lvl7pPr>
            <a:lvl8pPr marL="3657600" marR="0" lvl="7" indent="-317500" algn="ctr" rtl="0">
              <a:lnSpc>
                <a:spcPct val="100000"/>
              </a:lnSpc>
              <a:spcBef>
                <a:spcPts val="0"/>
              </a:spcBef>
              <a:spcAft>
                <a:spcPts val="0"/>
              </a:spcAft>
              <a:buClr>
                <a:schemeClr val="lt1"/>
              </a:buClr>
              <a:buSzPts val="2100"/>
              <a:buFont typeface="Advent Pro Medium"/>
              <a:buNone/>
              <a:defRPr sz="2100" b="0" i="0" u="none" strike="noStrike" cap="none">
                <a:solidFill>
                  <a:schemeClr val="lt1"/>
                </a:solidFill>
                <a:latin typeface="Advent Pro Medium"/>
                <a:ea typeface="Advent Pro Medium"/>
                <a:cs typeface="Advent Pro Medium"/>
                <a:sym typeface="Advent Pro Medium"/>
              </a:defRPr>
            </a:lvl8pPr>
            <a:lvl9pPr marL="4114800" marR="0" lvl="8" indent="-317500" algn="ctr" rtl="0">
              <a:lnSpc>
                <a:spcPct val="100000"/>
              </a:lnSpc>
              <a:spcBef>
                <a:spcPts val="0"/>
              </a:spcBef>
              <a:spcAft>
                <a:spcPts val="0"/>
              </a:spcAft>
              <a:buClr>
                <a:schemeClr val="lt1"/>
              </a:buClr>
              <a:buSzPts val="2100"/>
              <a:buFont typeface="Advent Pro Medium"/>
              <a:buNone/>
              <a:defRPr sz="2100" b="0" i="0" u="none" strike="noStrike" cap="none">
                <a:solidFill>
                  <a:schemeClr val="lt1"/>
                </a:solidFill>
                <a:latin typeface="Advent Pro Medium"/>
                <a:ea typeface="Advent Pro Medium"/>
                <a:cs typeface="Advent Pro Medium"/>
                <a:sym typeface="Advent Pro Medium"/>
              </a:defRPr>
            </a:lvl9pPr>
          </a:lstStyle>
          <a:p>
            <a:pPr marL="0" indent="0"/>
            <a:r>
              <a:rPr lang="en-US" sz="3200" b="1" dirty="0"/>
              <a:t>Ankit Singh</a:t>
            </a:r>
            <a:endParaRPr lang="en-IN" sz="3200" b="1"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50"/>
        <p:cNvGrpSpPr/>
        <p:nvPr/>
      </p:nvGrpSpPr>
      <p:grpSpPr>
        <a:xfrm>
          <a:off x="0" y="0"/>
          <a:ext cx="0" cy="0"/>
          <a:chOff x="0" y="0"/>
          <a:chExt cx="0" cy="0"/>
        </a:xfrm>
      </p:grpSpPr>
      <p:sp>
        <p:nvSpPr>
          <p:cNvPr id="451" name="Google Shape;451;p51"/>
          <p:cNvSpPr/>
          <p:nvPr/>
        </p:nvSpPr>
        <p:spPr>
          <a:xfrm>
            <a:off x="1105675" y="2282450"/>
            <a:ext cx="1390200" cy="1390200"/>
          </a:xfrm>
          <a:prstGeom prst="mathMultiply">
            <a:avLst>
              <a:gd name="adj1" fmla="val 2352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51"/>
          <p:cNvSpPr/>
          <p:nvPr/>
        </p:nvSpPr>
        <p:spPr>
          <a:xfrm>
            <a:off x="2491288" y="2282450"/>
            <a:ext cx="1390200" cy="1390200"/>
          </a:xfrm>
          <a:prstGeom prst="mathMultiply">
            <a:avLst>
              <a:gd name="adj1" fmla="val 2352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51"/>
          <p:cNvSpPr/>
          <p:nvPr/>
        </p:nvSpPr>
        <p:spPr>
          <a:xfrm>
            <a:off x="3876875" y="2282450"/>
            <a:ext cx="1390200" cy="1390200"/>
          </a:xfrm>
          <a:prstGeom prst="mathMultiply">
            <a:avLst>
              <a:gd name="adj1" fmla="val 2352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51"/>
          <p:cNvSpPr/>
          <p:nvPr/>
        </p:nvSpPr>
        <p:spPr>
          <a:xfrm>
            <a:off x="5262513" y="2282450"/>
            <a:ext cx="1390200" cy="1390200"/>
          </a:xfrm>
          <a:prstGeom prst="mathMultiply">
            <a:avLst>
              <a:gd name="adj1" fmla="val 2352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51"/>
          <p:cNvSpPr/>
          <p:nvPr/>
        </p:nvSpPr>
        <p:spPr>
          <a:xfrm>
            <a:off x="6648125" y="2282450"/>
            <a:ext cx="1390200" cy="1390200"/>
          </a:xfrm>
          <a:prstGeom prst="mathMultiply">
            <a:avLst>
              <a:gd name="adj1" fmla="val 2352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51"/>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Expected Outcomes of </a:t>
            </a:r>
            <a:br>
              <a:rPr lang="en" dirty="0"/>
            </a:br>
            <a:r>
              <a:rPr lang="en" dirty="0"/>
              <a:t>Training Bootcamp</a:t>
            </a:r>
            <a:endParaRPr dirty="0"/>
          </a:p>
        </p:txBody>
      </p:sp>
      <p:sp>
        <p:nvSpPr>
          <p:cNvPr id="457" name="Google Shape;457;p51"/>
          <p:cNvSpPr txBox="1"/>
          <p:nvPr/>
        </p:nvSpPr>
        <p:spPr>
          <a:xfrm>
            <a:off x="2099764" y="2127798"/>
            <a:ext cx="2173200" cy="371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800" dirty="0">
                <a:solidFill>
                  <a:schemeClr val="accent1"/>
                </a:solidFill>
                <a:latin typeface="Aldrich"/>
                <a:ea typeface="Aldrich"/>
                <a:cs typeface="Aldrich"/>
                <a:sym typeface="Aldrich"/>
              </a:rPr>
              <a:t>SQL</a:t>
            </a:r>
            <a:endParaRPr sz="1800" dirty="0">
              <a:solidFill>
                <a:schemeClr val="accent1"/>
              </a:solidFill>
              <a:latin typeface="Aldrich"/>
              <a:ea typeface="Aldrich"/>
              <a:cs typeface="Aldrich"/>
              <a:sym typeface="Aldrich"/>
            </a:endParaRPr>
          </a:p>
        </p:txBody>
      </p:sp>
      <p:sp>
        <p:nvSpPr>
          <p:cNvPr id="459" name="Google Shape;459;p51"/>
          <p:cNvSpPr txBox="1"/>
          <p:nvPr/>
        </p:nvSpPr>
        <p:spPr>
          <a:xfrm>
            <a:off x="3485375" y="3514800"/>
            <a:ext cx="2173200" cy="371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800" dirty="0">
                <a:solidFill>
                  <a:schemeClr val="accent1"/>
                </a:solidFill>
                <a:latin typeface="Aldrich"/>
                <a:ea typeface="Aldrich"/>
                <a:cs typeface="Aldrich"/>
                <a:sym typeface="Aldrich"/>
              </a:rPr>
              <a:t>Rest Api</a:t>
            </a:r>
            <a:endParaRPr sz="1800" dirty="0">
              <a:solidFill>
                <a:schemeClr val="accent1"/>
              </a:solidFill>
              <a:latin typeface="Aldrich"/>
              <a:ea typeface="Aldrich"/>
              <a:cs typeface="Aldrich"/>
              <a:sym typeface="Aldrich"/>
            </a:endParaRPr>
          </a:p>
        </p:txBody>
      </p:sp>
      <p:sp>
        <p:nvSpPr>
          <p:cNvPr id="461" name="Google Shape;461;p51"/>
          <p:cNvSpPr txBox="1"/>
          <p:nvPr/>
        </p:nvSpPr>
        <p:spPr>
          <a:xfrm>
            <a:off x="4871012" y="2127798"/>
            <a:ext cx="2173200" cy="371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800" dirty="0">
                <a:solidFill>
                  <a:schemeClr val="accent1"/>
                </a:solidFill>
                <a:latin typeface="Aldrich"/>
                <a:ea typeface="Aldrich"/>
                <a:cs typeface="Aldrich"/>
                <a:sym typeface="Aldrich"/>
              </a:rPr>
              <a:t>Basics of Frontend</a:t>
            </a:r>
            <a:endParaRPr sz="1800" dirty="0">
              <a:solidFill>
                <a:schemeClr val="accent1"/>
              </a:solidFill>
              <a:latin typeface="Aldrich"/>
              <a:ea typeface="Aldrich"/>
              <a:cs typeface="Aldrich"/>
              <a:sym typeface="Aldrich"/>
            </a:endParaRPr>
          </a:p>
        </p:txBody>
      </p:sp>
      <p:sp>
        <p:nvSpPr>
          <p:cNvPr id="463" name="Google Shape;463;p51"/>
          <p:cNvSpPr txBox="1"/>
          <p:nvPr/>
        </p:nvSpPr>
        <p:spPr>
          <a:xfrm>
            <a:off x="6256587" y="3514796"/>
            <a:ext cx="2173200" cy="371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US" sz="1800" dirty="0" err="1">
                <a:solidFill>
                  <a:schemeClr val="accent1"/>
                </a:solidFill>
                <a:latin typeface="Aldrich"/>
                <a:ea typeface="Aldrich"/>
                <a:cs typeface="Aldrich"/>
                <a:sym typeface="Aldrich"/>
              </a:rPr>
              <a:t>Vue.Js</a:t>
            </a:r>
            <a:endParaRPr sz="1800" dirty="0">
              <a:solidFill>
                <a:schemeClr val="accent1"/>
              </a:solidFill>
              <a:latin typeface="Aldrich"/>
              <a:ea typeface="Aldrich"/>
              <a:cs typeface="Aldrich"/>
              <a:sym typeface="Aldrich"/>
            </a:endParaRPr>
          </a:p>
        </p:txBody>
      </p:sp>
      <p:sp>
        <p:nvSpPr>
          <p:cNvPr id="465" name="Google Shape;465;p51"/>
          <p:cNvSpPr txBox="1"/>
          <p:nvPr/>
        </p:nvSpPr>
        <p:spPr>
          <a:xfrm>
            <a:off x="714164" y="3514812"/>
            <a:ext cx="2173200" cy="371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800" dirty="0">
                <a:solidFill>
                  <a:schemeClr val="accent1"/>
                </a:solidFill>
                <a:latin typeface="Aldrich"/>
                <a:ea typeface="Aldrich"/>
                <a:cs typeface="Aldrich"/>
                <a:sym typeface="Aldrich"/>
              </a:rPr>
              <a:t>C# and BDD</a:t>
            </a:r>
            <a:endParaRPr sz="1800" dirty="0">
              <a:solidFill>
                <a:schemeClr val="accent1"/>
              </a:solidFill>
              <a:latin typeface="Aldrich"/>
              <a:ea typeface="Aldrich"/>
              <a:cs typeface="Aldrich"/>
              <a:sym typeface="Aldrich"/>
            </a:endParaRPr>
          </a:p>
        </p:txBody>
      </p:sp>
      <p:sp>
        <p:nvSpPr>
          <p:cNvPr id="467" name="Google Shape;467;p51"/>
          <p:cNvSpPr txBox="1"/>
          <p:nvPr/>
        </p:nvSpPr>
        <p:spPr>
          <a:xfrm flipH="1">
            <a:off x="1370872" y="2750413"/>
            <a:ext cx="859800" cy="451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solidFill>
                  <a:srgbClr val="FFFFFF"/>
                </a:solidFill>
                <a:latin typeface="Aldrich"/>
                <a:ea typeface="Aldrich"/>
                <a:cs typeface="Aldrich"/>
                <a:sym typeface="Aldrich"/>
              </a:rPr>
              <a:t>01</a:t>
            </a:r>
            <a:endParaRPr sz="3500">
              <a:solidFill>
                <a:srgbClr val="FFFFFF"/>
              </a:solidFill>
              <a:latin typeface="Aldrich"/>
              <a:ea typeface="Aldrich"/>
              <a:cs typeface="Aldrich"/>
              <a:sym typeface="Aldrich"/>
            </a:endParaRPr>
          </a:p>
        </p:txBody>
      </p:sp>
      <p:sp>
        <p:nvSpPr>
          <p:cNvPr id="468" name="Google Shape;468;p51"/>
          <p:cNvSpPr txBox="1"/>
          <p:nvPr/>
        </p:nvSpPr>
        <p:spPr>
          <a:xfrm flipH="1">
            <a:off x="2756484" y="2750400"/>
            <a:ext cx="859800" cy="451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solidFill>
                  <a:srgbClr val="FFFFFF"/>
                </a:solidFill>
                <a:latin typeface="Aldrich"/>
                <a:ea typeface="Aldrich"/>
                <a:cs typeface="Aldrich"/>
                <a:sym typeface="Aldrich"/>
              </a:rPr>
              <a:t>02</a:t>
            </a:r>
            <a:endParaRPr sz="3500">
              <a:solidFill>
                <a:srgbClr val="FFFFFF"/>
              </a:solidFill>
              <a:latin typeface="Aldrich"/>
              <a:ea typeface="Aldrich"/>
              <a:cs typeface="Aldrich"/>
              <a:sym typeface="Aldrich"/>
            </a:endParaRPr>
          </a:p>
        </p:txBody>
      </p:sp>
      <p:sp>
        <p:nvSpPr>
          <p:cNvPr id="469" name="Google Shape;469;p51"/>
          <p:cNvSpPr txBox="1"/>
          <p:nvPr/>
        </p:nvSpPr>
        <p:spPr>
          <a:xfrm flipH="1">
            <a:off x="4142097" y="2750400"/>
            <a:ext cx="859800" cy="451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solidFill>
                  <a:srgbClr val="FFFFFF"/>
                </a:solidFill>
                <a:latin typeface="Aldrich"/>
                <a:ea typeface="Aldrich"/>
                <a:cs typeface="Aldrich"/>
                <a:sym typeface="Aldrich"/>
              </a:rPr>
              <a:t>03</a:t>
            </a:r>
            <a:endParaRPr sz="3500">
              <a:solidFill>
                <a:srgbClr val="FFFFFF"/>
              </a:solidFill>
              <a:latin typeface="Aldrich"/>
              <a:ea typeface="Aldrich"/>
              <a:cs typeface="Aldrich"/>
              <a:sym typeface="Aldrich"/>
            </a:endParaRPr>
          </a:p>
        </p:txBody>
      </p:sp>
      <p:sp>
        <p:nvSpPr>
          <p:cNvPr id="470" name="Google Shape;470;p51"/>
          <p:cNvSpPr txBox="1"/>
          <p:nvPr/>
        </p:nvSpPr>
        <p:spPr>
          <a:xfrm flipH="1">
            <a:off x="5527709" y="2750400"/>
            <a:ext cx="859800" cy="451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solidFill>
                  <a:srgbClr val="FFFFFF"/>
                </a:solidFill>
                <a:latin typeface="Aldrich"/>
                <a:ea typeface="Aldrich"/>
                <a:cs typeface="Aldrich"/>
                <a:sym typeface="Aldrich"/>
              </a:rPr>
              <a:t>04</a:t>
            </a:r>
            <a:endParaRPr sz="3500">
              <a:solidFill>
                <a:srgbClr val="FFFFFF"/>
              </a:solidFill>
              <a:latin typeface="Aldrich"/>
              <a:ea typeface="Aldrich"/>
              <a:cs typeface="Aldrich"/>
              <a:sym typeface="Aldrich"/>
            </a:endParaRPr>
          </a:p>
        </p:txBody>
      </p:sp>
      <p:sp>
        <p:nvSpPr>
          <p:cNvPr id="471" name="Google Shape;471;p51"/>
          <p:cNvSpPr txBox="1"/>
          <p:nvPr/>
        </p:nvSpPr>
        <p:spPr>
          <a:xfrm flipH="1">
            <a:off x="6913322" y="2750413"/>
            <a:ext cx="859800" cy="451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solidFill>
                  <a:srgbClr val="FFFFFF"/>
                </a:solidFill>
                <a:latin typeface="Aldrich"/>
                <a:ea typeface="Aldrich"/>
                <a:cs typeface="Aldrich"/>
                <a:sym typeface="Aldrich"/>
              </a:rPr>
              <a:t>05</a:t>
            </a:r>
            <a:endParaRPr sz="3500">
              <a:solidFill>
                <a:srgbClr val="FFFFFF"/>
              </a:solidFill>
              <a:latin typeface="Aldrich"/>
              <a:ea typeface="Aldrich"/>
              <a:cs typeface="Aldrich"/>
              <a:sym typeface="Aldrich"/>
            </a:endParaRPr>
          </a:p>
        </p:txBody>
      </p:sp>
      <p:cxnSp>
        <p:nvCxnSpPr>
          <p:cNvPr id="472" name="Google Shape;472;p51"/>
          <p:cNvCxnSpPr>
            <a:stCxn id="467" idx="1"/>
            <a:endCxn id="468" idx="3"/>
          </p:cNvCxnSpPr>
          <p:nvPr/>
        </p:nvCxnSpPr>
        <p:spPr>
          <a:xfrm>
            <a:off x="2230672" y="2976013"/>
            <a:ext cx="525900" cy="600"/>
          </a:xfrm>
          <a:prstGeom prst="bentConnector3">
            <a:avLst>
              <a:gd name="adj1" fmla="val 49992"/>
            </a:avLst>
          </a:prstGeom>
          <a:noFill/>
          <a:ln w="9525" cap="flat" cmpd="sng">
            <a:solidFill>
              <a:schemeClr val="accent1"/>
            </a:solidFill>
            <a:prstDash val="solid"/>
            <a:round/>
            <a:headEnd type="none" w="med" len="med"/>
            <a:tailEnd type="none" w="med" len="med"/>
          </a:ln>
        </p:spPr>
      </p:cxnSp>
      <p:cxnSp>
        <p:nvCxnSpPr>
          <p:cNvPr id="473" name="Google Shape;473;p51"/>
          <p:cNvCxnSpPr>
            <a:stCxn id="468" idx="1"/>
            <a:endCxn id="469" idx="3"/>
          </p:cNvCxnSpPr>
          <p:nvPr/>
        </p:nvCxnSpPr>
        <p:spPr>
          <a:xfrm>
            <a:off x="3616284" y="2976000"/>
            <a:ext cx="525900" cy="600"/>
          </a:xfrm>
          <a:prstGeom prst="bentConnector3">
            <a:avLst>
              <a:gd name="adj1" fmla="val 49992"/>
            </a:avLst>
          </a:prstGeom>
          <a:noFill/>
          <a:ln w="9525" cap="flat" cmpd="sng">
            <a:solidFill>
              <a:schemeClr val="accent1"/>
            </a:solidFill>
            <a:prstDash val="solid"/>
            <a:round/>
            <a:headEnd type="none" w="med" len="med"/>
            <a:tailEnd type="none" w="med" len="med"/>
          </a:ln>
        </p:spPr>
      </p:cxnSp>
      <p:cxnSp>
        <p:nvCxnSpPr>
          <p:cNvPr id="474" name="Google Shape;474;p51"/>
          <p:cNvCxnSpPr>
            <a:stCxn id="469" idx="1"/>
            <a:endCxn id="470" idx="3"/>
          </p:cNvCxnSpPr>
          <p:nvPr/>
        </p:nvCxnSpPr>
        <p:spPr>
          <a:xfrm>
            <a:off x="5001897" y="2976000"/>
            <a:ext cx="525900" cy="600"/>
          </a:xfrm>
          <a:prstGeom prst="bentConnector3">
            <a:avLst>
              <a:gd name="adj1" fmla="val 49992"/>
            </a:avLst>
          </a:prstGeom>
          <a:noFill/>
          <a:ln w="9525" cap="flat" cmpd="sng">
            <a:solidFill>
              <a:schemeClr val="accent1"/>
            </a:solidFill>
            <a:prstDash val="solid"/>
            <a:round/>
            <a:headEnd type="none" w="med" len="med"/>
            <a:tailEnd type="none" w="med" len="med"/>
          </a:ln>
        </p:spPr>
      </p:cxnSp>
      <p:cxnSp>
        <p:nvCxnSpPr>
          <p:cNvPr id="475" name="Google Shape;475;p51"/>
          <p:cNvCxnSpPr>
            <a:stCxn id="470" idx="1"/>
            <a:endCxn id="471" idx="3"/>
          </p:cNvCxnSpPr>
          <p:nvPr/>
        </p:nvCxnSpPr>
        <p:spPr>
          <a:xfrm>
            <a:off x="6387509" y="2976000"/>
            <a:ext cx="525900" cy="600"/>
          </a:xfrm>
          <a:prstGeom prst="bentConnector3">
            <a:avLst>
              <a:gd name="adj1" fmla="val 49992"/>
            </a:avLst>
          </a:prstGeom>
          <a:noFill/>
          <a:ln w="9525" cap="flat" cmpd="sng">
            <a:solidFill>
              <a:schemeClr val="accent1"/>
            </a:solidFill>
            <a:prstDash val="solid"/>
            <a:round/>
            <a:headEnd type="none" w="med" len="med"/>
            <a:tailEnd type="none" w="med" len="med"/>
          </a:ln>
        </p:spPr>
      </p:cxnSp>
      <p:cxnSp>
        <p:nvCxnSpPr>
          <p:cNvPr id="476" name="Google Shape;476;p51"/>
          <p:cNvCxnSpPr>
            <a:stCxn id="471" idx="1"/>
          </p:cNvCxnSpPr>
          <p:nvPr/>
        </p:nvCxnSpPr>
        <p:spPr>
          <a:xfrm>
            <a:off x="7773122" y="2976013"/>
            <a:ext cx="1498200" cy="0"/>
          </a:xfrm>
          <a:prstGeom prst="straightConnector1">
            <a:avLst/>
          </a:prstGeom>
          <a:noFill/>
          <a:ln w="9525" cap="flat" cmpd="sng">
            <a:solidFill>
              <a:schemeClr val="accent1"/>
            </a:solidFill>
            <a:prstDash val="solid"/>
            <a:round/>
            <a:headEnd type="none" w="med" len="med"/>
            <a:tailEnd type="none" w="med" len="med"/>
          </a:ln>
        </p:spPr>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14"/>
        <p:cNvGrpSpPr/>
        <p:nvPr/>
      </p:nvGrpSpPr>
      <p:grpSpPr>
        <a:xfrm>
          <a:off x="0" y="0"/>
          <a:ext cx="0" cy="0"/>
          <a:chOff x="0" y="0"/>
          <a:chExt cx="0" cy="0"/>
        </a:xfrm>
      </p:grpSpPr>
      <p:sp>
        <p:nvSpPr>
          <p:cNvPr id="515" name="Google Shape;515;p54"/>
          <p:cNvSpPr txBox="1"/>
          <p:nvPr/>
        </p:nvSpPr>
        <p:spPr>
          <a:xfrm>
            <a:off x="1520944" y="2122876"/>
            <a:ext cx="5656369" cy="897749"/>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US" dirty="0">
                <a:solidFill>
                  <a:schemeClr val="dk1"/>
                </a:solidFill>
                <a:latin typeface="Advent Pro"/>
                <a:ea typeface="Advent Pro"/>
                <a:cs typeface="Advent Pro"/>
                <a:sym typeface="Advent Pro"/>
              </a:rPr>
              <a:t>C# (C-Sharp) is a programming language developed by Microsoft that runs on the .NET Framework. C# is used to develop web apps, desktop apps, mobile apps, games and much more.</a:t>
            </a:r>
          </a:p>
          <a:p>
            <a:pPr marL="0" lvl="0" indent="0" algn="just" rtl="0">
              <a:spcBef>
                <a:spcPts val="0"/>
              </a:spcBef>
              <a:spcAft>
                <a:spcPts val="0"/>
              </a:spcAft>
              <a:buNone/>
            </a:pPr>
            <a:endParaRPr lang="en-US" dirty="0">
              <a:solidFill>
                <a:schemeClr val="dk1"/>
              </a:solidFill>
              <a:latin typeface="Advent Pro"/>
              <a:ea typeface="Advent Pro"/>
              <a:cs typeface="Advent Pro"/>
              <a:sym typeface="Advent Pro"/>
            </a:endParaRPr>
          </a:p>
        </p:txBody>
      </p:sp>
      <p:sp>
        <p:nvSpPr>
          <p:cNvPr id="516" name="Google Shape;516;p54"/>
          <p:cNvSpPr txBox="1">
            <a:spLocks noGrp="1"/>
          </p:cNvSpPr>
          <p:nvPr>
            <p:ph type="title"/>
          </p:nvPr>
        </p:nvSpPr>
        <p:spPr>
          <a:xfrm>
            <a:off x="713250" y="813820"/>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What I have Done till now?</a:t>
            </a:r>
            <a:endParaRPr dirty="0"/>
          </a:p>
        </p:txBody>
      </p:sp>
      <p:sp>
        <p:nvSpPr>
          <p:cNvPr id="517" name="Google Shape;517;p54"/>
          <p:cNvSpPr txBox="1"/>
          <p:nvPr/>
        </p:nvSpPr>
        <p:spPr>
          <a:xfrm>
            <a:off x="1010405" y="1751476"/>
            <a:ext cx="4834800" cy="3714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800" dirty="0">
                <a:solidFill>
                  <a:schemeClr val="accent1"/>
                </a:solidFill>
                <a:latin typeface="Aldrich"/>
                <a:ea typeface="Aldrich"/>
                <a:cs typeface="Aldrich"/>
                <a:sym typeface="Aldrich"/>
              </a:rPr>
              <a:t>C# and BDD</a:t>
            </a:r>
            <a:endParaRPr sz="1800" dirty="0">
              <a:solidFill>
                <a:schemeClr val="accent1"/>
              </a:solidFill>
              <a:latin typeface="Aldrich"/>
              <a:ea typeface="Aldrich"/>
              <a:cs typeface="Aldrich"/>
              <a:sym typeface="Aldrich"/>
            </a:endParaRPr>
          </a:p>
        </p:txBody>
      </p:sp>
      <p:sp>
        <p:nvSpPr>
          <p:cNvPr id="2" name="Google Shape;515;p54">
            <a:extLst>
              <a:ext uri="{FF2B5EF4-FFF2-40B4-BE49-F238E27FC236}">
                <a16:creationId xmlns:a16="http://schemas.microsoft.com/office/drawing/2014/main" id="{8F859C0A-45B9-9A66-7A84-F7A32BEA7949}"/>
              </a:ext>
            </a:extLst>
          </p:cNvPr>
          <p:cNvSpPr txBox="1"/>
          <p:nvPr/>
        </p:nvSpPr>
        <p:spPr>
          <a:xfrm>
            <a:off x="1520944" y="3431931"/>
            <a:ext cx="5656370" cy="897749"/>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US" dirty="0">
                <a:solidFill>
                  <a:schemeClr val="dk1"/>
                </a:solidFill>
                <a:latin typeface="Advent Pro"/>
                <a:ea typeface="Advent Pro"/>
                <a:cs typeface="Advent Pro"/>
                <a:sym typeface="Advent Pro"/>
              </a:rPr>
              <a:t>SQL is a standard language for storing, manipulating and retrieving data in databases. MS SQL Server is a relational database management system (RDBMS) developed by Microsoft. This product is built for the basic function of storing retrieving data as required by other applications.</a:t>
            </a:r>
          </a:p>
        </p:txBody>
      </p:sp>
      <p:sp>
        <p:nvSpPr>
          <p:cNvPr id="3" name="Google Shape;517;p54">
            <a:extLst>
              <a:ext uri="{FF2B5EF4-FFF2-40B4-BE49-F238E27FC236}">
                <a16:creationId xmlns:a16="http://schemas.microsoft.com/office/drawing/2014/main" id="{D427843F-5C2B-5C5F-C4C8-D23F8317EC2A}"/>
              </a:ext>
            </a:extLst>
          </p:cNvPr>
          <p:cNvSpPr txBox="1"/>
          <p:nvPr/>
        </p:nvSpPr>
        <p:spPr>
          <a:xfrm>
            <a:off x="1010405" y="3060531"/>
            <a:ext cx="4834800" cy="3714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800" dirty="0">
                <a:solidFill>
                  <a:schemeClr val="accent1"/>
                </a:solidFill>
                <a:latin typeface="Aldrich"/>
                <a:ea typeface="Aldrich"/>
                <a:cs typeface="Aldrich"/>
                <a:sym typeface="Aldrich"/>
              </a:rPr>
              <a:t>SQL</a:t>
            </a:r>
            <a:endParaRPr sz="1800" dirty="0">
              <a:solidFill>
                <a:schemeClr val="accent1"/>
              </a:solidFill>
              <a:latin typeface="Aldrich"/>
              <a:ea typeface="Aldrich"/>
              <a:cs typeface="Aldrich"/>
              <a:sym typeface="Aldrich"/>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23"/>
        <p:cNvGrpSpPr/>
        <p:nvPr/>
      </p:nvGrpSpPr>
      <p:grpSpPr>
        <a:xfrm>
          <a:off x="0" y="0"/>
          <a:ext cx="0" cy="0"/>
          <a:chOff x="0" y="0"/>
          <a:chExt cx="0" cy="0"/>
        </a:xfrm>
      </p:grpSpPr>
      <p:sp>
        <p:nvSpPr>
          <p:cNvPr id="524" name="Google Shape;524;p55"/>
          <p:cNvSpPr/>
          <p:nvPr/>
        </p:nvSpPr>
        <p:spPr>
          <a:xfrm>
            <a:off x="1253825" y="1635600"/>
            <a:ext cx="1390200" cy="1390200"/>
          </a:xfrm>
          <a:prstGeom prst="mathMultiply">
            <a:avLst>
              <a:gd name="adj1" fmla="val 2352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55"/>
          <p:cNvSpPr/>
          <p:nvPr/>
        </p:nvSpPr>
        <p:spPr>
          <a:xfrm>
            <a:off x="3865588" y="1035775"/>
            <a:ext cx="1390200" cy="1390200"/>
          </a:xfrm>
          <a:prstGeom prst="mathMultiply">
            <a:avLst>
              <a:gd name="adj1" fmla="val 2352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55"/>
          <p:cNvSpPr/>
          <p:nvPr/>
        </p:nvSpPr>
        <p:spPr>
          <a:xfrm>
            <a:off x="6499975" y="1635600"/>
            <a:ext cx="1390200" cy="1390200"/>
          </a:xfrm>
          <a:prstGeom prst="mathMultiply">
            <a:avLst>
              <a:gd name="adj1" fmla="val 2352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55"/>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a:t>
            </a:r>
            <a:endParaRPr dirty="0"/>
          </a:p>
        </p:txBody>
      </p:sp>
      <p:sp>
        <p:nvSpPr>
          <p:cNvPr id="528" name="Google Shape;528;p55"/>
          <p:cNvSpPr txBox="1">
            <a:spLocks noGrp="1"/>
          </p:cNvSpPr>
          <p:nvPr>
            <p:ph type="subTitle" idx="1"/>
          </p:nvPr>
        </p:nvSpPr>
        <p:spPr>
          <a:xfrm>
            <a:off x="713227" y="2921925"/>
            <a:ext cx="2471400" cy="371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C# Basics</a:t>
            </a:r>
            <a:endParaRPr dirty="0"/>
          </a:p>
        </p:txBody>
      </p:sp>
      <p:sp>
        <p:nvSpPr>
          <p:cNvPr id="529" name="Google Shape;529;p55"/>
          <p:cNvSpPr txBox="1">
            <a:spLocks noGrp="1"/>
          </p:cNvSpPr>
          <p:nvPr>
            <p:ph type="subTitle" idx="2"/>
          </p:nvPr>
        </p:nvSpPr>
        <p:spPr>
          <a:xfrm>
            <a:off x="713225" y="3293302"/>
            <a:ext cx="2471400" cy="115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Data Types</a:t>
            </a:r>
          </a:p>
          <a:p>
            <a:pPr marL="0" lvl="0" indent="0" algn="ctr" rtl="0">
              <a:spcBef>
                <a:spcPts val="0"/>
              </a:spcBef>
              <a:spcAft>
                <a:spcPts val="0"/>
              </a:spcAft>
              <a:buNone/>
            </a:pPr>
            <a:r>
              <a:rPr lang="en" dirty="0"/>
              <a:t>Control Flow Statements</a:t>
            </a:r>
          </a:p>
          <a:p>
            <a:pPr marL="0" lvl="0" indent="0" algn="ctr" rtl="0">
              <a:spcBef>
                <a:spcPts val="0"/>
              </a:spcBef>
              <a:spcAft>
                <a:spcPts val="0"/>
              </a:spcAft>
              <a:buNone/>
            </a:pPr>
            <a:r>
              <a:rPr lang="en" dirty="0"/>
              <a:t>Arrays and List</a:t>
            </a:r>
          </a:p>
          <a:p>
            <a:pPr marL="0" lvl="0" indent="0" algn="ctr" rtl="0">
              <a:spcBef>
                <a:spcPts val="0"/>
              </a:spcBef>
              <a:spcAft>
                <a:spcPts val="0"/>
              </a:spcAft>
              <a:buNone/>
            </a:pPr>
            <a:r>
              <a:rPr lang="en-US" dirty="0"/>
              <a:t>Date, Text, Files</a:t>
            </a:r>
          </a:p>
          <a:p>
            <a:pPr marL="0" lvl="0" indent="0" algn="ctr" rtl="0">
              <a:spcBef>
                <a:spcPts val="0"/>
              </a:spcBef>
              <a:spcAft>
                <a:spcPts val="0"/>
              </a:spcAft>
              <a:buNone/>
            </a:pPr>
            <a:r>
              <a:rPr lang="en-US" dirty="0"/>
              <a:t>Debug Applications in Visual Studio</a:t>
            </a:r>
            <a:endParaRPr dirty="0"/>
          </a:p>
        </p:txBody>
      </p:sp>
      <p:sp>
        <p:nvSpPr>
          <p:cNvPr id="530" name="Google Shape;530;p55"/>
          <p:cNvSpPr txBox="1">
            <a:spLocks noGrp="1"/>
          </p:cNvSpPr>
          <p:nvPr>
            <p:ph type="subTitle" idx="3"/>
          </p:nvPr>
        </p:nvSpPr>
        <p:spPr>
          <a:xfrm>
            <a:off x="3336300" y="2312325"/>
            <a:ext cx="2471400" cy="371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IN" dirty="0"/>
              <a:t>C</a:t>
            </a:r>
            <a:r>
              <a:rPr lang="en" dirty="0"/>
              <a:t># Intermediate</a:t>
            </a:r>
            <a:endParaRPr dirty="0"/>
          </a:p>
        </p:txBody>
      </p:sp>
      <p:sp>
        <p:nvSpPr>
          <p:cNvPr id="531" name="Google Shape;531;p55"/>
          <p:cNvSpPr txBox="1">
            <a:spLocks noGrp="1"/>
          </p:cNvSpPr>
          <p:nvPr>
            <p:ph type="subTitle" idx="4"/>
          </p:nvPr>
        </p:nvSpPr>
        <p:spPr>
          <a:xfrm>
            <a:off x="3336300" y="2683702"/>
            <a:ext cx="2471400" cy="115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Classes</a:t>
            </a:r>
          </a:p>
          <a:p>
            <a:pPr marL="0" lvl="0" indent="0" algn="ctr" rtl="0">
              <a:spcBef>
                <a:spcPts val="0"/>
              </a:spcBef>
              <a:spcAft>
                <a:spcPts val="0"/>
              </a:spcAft>
              <a:buNone/>
            </a:pPr>
            <a:r>
              <a:rPr lang="en" dirty="0"/>
              <a:t>Association</a:t>
            </a:r>
          </a:p>
          <a:p>
            <a:pPr marL="0" lvl="0" indent="0" algn="ctr" rtl="0">
              <a:spcBef>
                <a:spcPts val="0"/>
              </a:spcBef>
              <a:spcAft>
                <a:spcPts val="0"/>
              </a:spcAft>
              <a:buNone/>
            </a:pPr>
            <a:r>
              <a:rPr lang="en" dirty="0"/>
              <a:t>Inheritance</a:t>
            </a:r>
          </a:p>
          <a:p>
            <a:pPr marL="0" lvl="0" indent="0" algn="ctr" rtl="0">
              <a:spcBef>
                <a:spcPts val="0"/>
              </a:spcBef>
              <a:spcAft>
                <a:spcPts val="0"/>
              </a:spcAft>
              <a:buNone/>
            </a:pPr>
            <a:r>
              <a:rPr lang="en" dirty="0"/>
              <a:t>Polimorphism</a:t>
            </a:r>
          </a:p>
          <a:p>
            <a:pPr marL="0" lvl="0" indent="0" algn="ctr" rtl="0">
              <a:spcBef>
                <a:spcPts val="0"/>
              </a:spcBef>
              <a:spcAft>
                <a:spcPts val="0"/>
              </a:spcAft>
              <a:buNone/>
            </a:pPr>
            <a:r>
              <a:rPr lang="en" dirty="0"/>
              <a:t>Interfaces</a:t>
            </a:r>
            <a:endParaRPr dirty="0"/>
          </a:p>
        </p:txBody>
      </p:sp>
      <p:sp>
        <p:nvSpPr>
          <p:cNvPr id="532" name="Google Shape;532;p55"/>
          <p:cNvSpPr txBox="1">
            <a:spLocks noGrp="1"/>
          </p:cNvSpPr>
          <p:nvPr>
            <p:ph type="subTitle" idx="5"/>
          </p:nvPr>
        </p:nvSpPr>
        <p:spPr>
          <a:xfrm>
            <a:off x="5959375" y="2921925"/>
            <a:ext cx="2471400" cy="371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IN" dirty="0"/>
              <a:t>C</a:t>
            </a:r>
            <a:r>
              <a:rPr lang="en" dirty="0"/>
              <a:t># Advance</a:t>
            </a:r>
            <a:endParaRPr dirty="0"/>
          </a:p>
        </p:txBody>
      </p:sp>
      <p:sp>
        <p:nvSpPr>
          <p:cNvPr id="533" name="Google Shape;533;p55"/>
          <p:cNvSpPr txBox="1">
            <a:spLocks noGrp="1"/>
          </p:cNvSpPr>
          <p:nvPr>
            <p:ph type="subTitle" idx="6"/>
          </p:nvPr>
        </p:nvSpPr>
        <p:spPr>
          <a:xfrm>
            <a:off x="5959375" y="3293302"/>
            <a:ext cx="2471400" cy="115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Generics, Delegates</a:t>
            </a:r>
          </a:p>
          <a:p>
            <a:pPr marL="0" lvl="0" indent="0" algn="ctr" rtl="0">
              <a:spcBef>
                <a:spcPts val="0"/>
              </a:spcBef>
              <a:spcAft>
                <a:spcPts val="0"/>
              </a:spcAft>
              <a:buNone/>
            </a:pPr>
            <a:r>
              <a:rPr lang="en" dirty="0"/>
              <a:t>Lamda Expressions</a:t>
            </a:r>
          </a:p>
          <a:p>
            <a:pPr marL="0" lvl="0" indent="0" algn="ctr" rtl="0">
              <a:spcBef>
                <a:spcPts val="0"/>
              </a:spcBef>
              <a:spcAft>
                <a:spcPts val="0"/>
              </a:spcAft>
              <a:buNone/>
            </a:pPr>
            <a:r>
              <a:rPr lang="en" dirty="0"/>
              <a:t>Events, Linqs</a:t>
            </a:r>
          </a:p>
          <a:p>
            <a:pPr marL="0" lvl="0" indent="0" algn="ctr" rtl="0">
              <a:spcBef>
                <a:spcPts val="0"/>
              </a:spcBef>
              <a:spcAft>
                <a:spcPts val="0"/>
              </a:spcAft>
              <a:buNone/>
            </a:pPr>
            <a:r>
              <a:rPr lang="en" dirty="0"/>
              <a:t>Dynamics</a:t>
            </a:r>
          </a:p>
          <a:p>
            <a:pPr marL="0" lvl="0" indent="0" algn="ctr" rtl="0">
              <a:spcBef>
                <a:spcPts val="0"/>
              </a:spcBef>
              <a:spcAft>
                <a:spcPts val="0"/>
              </a:spcAft>
              <a:buNone/>
            </a:pPr>
            <a:r>
              <a:rPr lang="en" dirty="0"/>
              <a:t>Exception Handling</a:t>
            </a:r>
          </a:p>
          <a:p>
            <a:pPr marL="0" lvl="0" indent="0" algn="ctr" rtl="0">
              <a:spcBef>
                <a:spcPts val="0"/>
              </a:spcBef>
              <a:spcAft>
                <a:spcPts val="0"/>
              </a:spcAft>
              <a:buNone/>
            </a:pPr>
            <a:r>
              <a:rPr lang="en" dirty="0"/>
              <a:t>Asyncronous Programming</a:t>
            </a:r>
          </a:p>
          <a:p>
            <a:pPr marL="0" lvl="0" indent="0" algn="ctr" rtl="0">
              <a:spcBef>
                <a:spcPts val="0"/>
              </a:spcBef>
              <a:spcAft>
                <a:spcPts val="0"/>
              </a:spcAft>
              <a:buNone/>
            </a:pPr>
            <a:endParaRPr dirty="0"/>
          </a:p>
        </p:txBody>
      </p:sp>
      <p:grpSp>
        <p:nvGrpSpPr>
          <p:cNvPr id="534" name="Google Shape;534;p55"/>
          <p:cNvGrpSpPr/>
          <p:nvPr/>
        </p:nvGrpSpPr>
        <p:grpSpPr>
          <a:xfrm>
            <a:off x="7012854" y="2148606"/>
            <a:ext cx="364436" cy="364174"/>
            <a:chOff x="1749879" y="1970906"/>
            <a:chExt cx="364436" cy="364174"/>
          </a:xfrm>
        </p:grpSpPr>
        <p:sp>
          <p:nvSpPr>
            <p:cNvPr id="535" name="Google Shape;535;p55"/>
            <p:cNvSpPr/>
            <p:nvPr/>
          </p:nvSpPr>
          <p:spPr>
            <a:xfrm>
              <a:off x="1750141" y="1970906"/>
              <a:ext cx="276124" cy="181982"/>
            </a:xfrm>
            <a:custGeom>
              <a:avLst/>
              <a:gdLst/>
              <a:ahLst/>
              <a:cxnLst/>
              <a:rect l="l" t="t" r="r" b="b"/>
              <a:pathLst>
                <a:path w="10515" h="6930" extrusionOk="0">
                  <a:moveTo>
                    <a:pt x="900" y="1"/>
                  </a:moveTo>
                  <a:cubicBezTo>
                    <a:pt x="402" y="1"/>
                    <a:pt x="0" y="403"/>
                    <a:pt x="0" y="900"/>
                  </a:cubicBezTo>
                  <a:lnTo>
                    <a:pt x="0" y="6709"/>
                  </a:lnTo>
                  <a:cubicBezTo>
                    <a:pt x="0" y="6834"/>
                    <a:pt x="96" y="6930"/>
                    <a:pt x="221" y="6930"/>
                  </a:cubicBezTo>
                  <a:lnTo>
                    <a:pt x="2460" y="6930"/>
                  </a:lnTo>
                  <a:cubicBezTo>
                    <a:pt x="2709" y="6930"/>
                    <a:pt x="2910" y="6729"/>
                    <a:pt x="2910" y="6480"/>
                  </a:cubicBezTo>
                  <a:lnTo>
                    <a:pt x="2910" y="6039"/>
                  </a:lnTo>
                  <a:cubicBezTo>
                    <a:pt x="2910" y="5848"/>
                    <a:pt x="2824" y="5657"/>
                    <a:pt x="2680" y="5532"/>
                  </a:cubicBezTo>
                  <a:cubicBezTo>
                    <a:pt x="1790" y="4805"/>
                    <a:pt x="2307" y="3360"/>
                    <a:pt x="3455" y="3350"/>
                  </a:cubicBezTo>
                  <a:cubicBezTo>
                    <a:pt x="4604" y="3350"/>
                    <a:pt x="5140" y="4786"/>
                    <a:pt x="4259" y="5523"/>
                  </a:cubicBezTo>
                  <a:cubicBezTo>
                    <a:pt x="4106" y="5647"/>
                    <a:pt x="4020" y="5839"/>
                    <a:pt x="4020" y="6030"/>
                  </a:cubicBezTo>
                  <a:lnTo>
                    <a:pt x="4020" y="6489"/>
                  </a:lnTo>
                  <a:cubicBezTo>
                    <a:pt x="4020" y="6729"/>
                    <a:pt x="4221" y="6930"/>
                    <a:pt x="4470" y="6930"/>
                  </a:cubicBezTo>
                  <a:lnTo>
                    <a:pt x="6929" y="6930"/>
                  </a:lnTo>
                  <a:lnTo>
                    <a:pt x="6929" y="4470"/>
                  </a:lnTo>
                  <a:cubicBezTo>
                    <a:pt x="6929" y="4221"/>
                    <a:pt x="7130" y="4030"/>
                    <a:pt x="7379" y="4030"/>
                  </a:cubicBezTo>
                  <a:lnTo>
                    <a:pt x="7838" y="4030"/>
                  </a:lnTo>
                  <a:cubicBezTo>
                    <a:pt x="7848" y="4029"/>
                    <a:pt x="7858" y="4029"/>
                    <a:pt x="7867" y="4029"/>
                  </a:cubicBezTo>
                  <a:cubicBezTo>
                    <a:pt x="8048" y="4029"/>
                    <a:pt x="8218" y="4114"/>
                    <a:pt x="8336" y="4259"/>
                  </a:cubicBezTo>
                  <a:cubicBezTo>
                    <a:pt x="8594" y="4564"/>
                    <a:pt x="8935" y="4700"/>
                    <a:pt x="9270" y="4700"/>
                  </a:cubicBezTo>
                  <a:cubicBezTo>
                    <a:pt x="9903" y="4700"/>
                    <a:pt x="10515" y="4213"/>
                    <a:pt x="10509" y="3456"/>
                  </a:cubicBezTo>
                  <a:cubicBezTo>
                    <a:pt x="10509" y="2711"/>
                    <a:pt x="9902" y="2236"/>
                    <a:pt x="9277" y="2236"/>
                  </a:cubicBezTo>
                  <a:cubicBezTo>
                    <a:pt x="8937" y="2236"/>
                    <a:pt x="8592" y="2377"/>
                    <a:pt x="8336" y="2690"/>
                  </a:cubicBezTo>
                  <a:cubicBezTo>
                    <a:pt x="8202" y="2833"/>
                    <a:pt x="8020" y="2910"/>
                    <a:pt x="7829" y="2910"/>
                  </a:cubicBezTo>
                  <a:lnTo>
                    <a:pt x="7379" y="2910"/>
                  </a:lnTo>
                  <a:cubicBezTo>
                    <a:pt x="7130" y="2910"/>
                    <a:pt x="6929" y="2709"/>
                    <a:pt x="6929" y="2460"/>
                  </a:cubicBezTo>
                  <a:lnTo>
                    <a:pt x="6929" y="221"/>
                  </a:lnTo>
                  <a:cubicBezTo>
                    <a:pt x="6929" y="106"/>
                    <a:pt x="6834" y="1"/>
                    <a:pt x="6709" y="1"/>
                  </a:cubicBezTo>
                  <a:close/>
                </a:path>
              </a:pathLst>
            </a:custGeom>
            <a:solidFill>
              <a:srgbClr val="657A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55"/>
            <p:cNvSpPr/>
            <p:nvPr/>
          </p:nvSpPr>
          <p:spPr>
            <a:xfrm>
              <a:off x="1932097" y="1970906"/>
              <a:ext cx="182218" cy="275966"/>
            </a:xfrm>
            <a:custGeom>
              <a:avLst/>
              <a:gdLst/>
              <a:ahLst/>
              <a:cxnLst/>
              <a:rect l="l" t="t" r="r" b="b"/>
              <a:pathLst>
                <a:path w="6939" h="10509" extrusionOk="0">
                  <a:moveTo>
                    <a:pt x="230" y="1"/>
                  </a:moveTo>
                  <a:cubicBezTo>
                    <a:pt x="106" y="1"/>
                    <a:pt x="0" y="96"/>
                    <a:pt x="0" y="221"/>
                  </a:cubicBezTo>
                  <a:lnTo>
                    <a:pt x="0" y="2460"/>
                  </a:lnTo>
                  <a:cubicBezTo>
                    <a:pt x="0" y="2709"/>
                    <a:pt x="201" y="2910"/>
                    <a:pt x="450" y="2910"/>
                  </a:cubicBezTo>
                  <a:lnTo>
                    <a:pt x="900" y="2910"/>
                  </a:lnTo>
                  <a:cubicBezTo>
                    <a:pt x="1091" y="2910"/>
                    <a:pt x="1273" y="2833"/>
                    <a:pt x="1407" y="2690"/>
                  </a:cubicBezTo>
                  <a:cubicBezTo>
                    <a:pt x="1663" y="2377"/>
                    <a:pt x="2008" y="2236"/>
                    <a:pt x="2348" y="2236"/>
                  </a:cubicBezTo>
                  <a:cubicBezTo>
                    <a:pt x="2973" y="2236"/>
                    <a:pt x="3580" y="2711"/>
                    <a:pt x="3580" y="3456"/>
                  </a:cubicBezTo>
                  <a:cubicBezTo>
                    <a:pt x="3586" y="4213"/>
                    <a:pt x="2974" y="4700"/>
                    <a:pt x="2341" y="4700"/>
                  </a:cubicBezTo>
                  <a:cubicBezTo>
                    <a:pt x="2006" y="4700"/>
                    <a:pt x="1665" y="4564"/>
                    <a:pt x="1407" y="4259"/>
                  </a:cubicBezTo>
                  <a:cubicBezTo>
                    <a:pt x="1289" y="4114"/>
                    <a:pt x="1119" y="4029"/>
                    <a:pt x="938" y="4029"/>
                  </a:cubicBezTo>
                  <a:cubicBezTo>
                    <a:pt x="929" y="4029"/>
                    <a:pt x="919" y="4029"/>
                    <a:pt x="909" y="4030"/>
                  </a:cubicBezTo>
                  <a:lnTo>
                    <a:pt x="450" y="4030"/>
                  </a:lnTo>
                  <a:cubicBezTo>
                    <a:pt x="201" y="4030"/>
                    <a:pt x="0" y="4221"/>
                    <a:pt x="0" y="4470"/>
                  </a:cubicBezTo>
                  <a:lnTo>
                    <a:pt x="0" y="6930"/>
                  </a:lnTo>
                  <a:lnTo>
                    <a:pt x="2469" y="6930"/>
                  </a:lnTo>
                  <a:cubicBezTo>
                    <a:pt x="2718" y="6930"/>
                    <a:pt x="2919" y="7130"/>
                    <a:pt x="2919" y="7379"/>
                  </a:cubicBezTo>
                  <a:lnTo>
                    <a:pt x="2919" y="7839"/>
                  </a:lnTo>
                  <a:cubicBezTo>
                    <a:pt x="2919" y="8030"/>
                    <a:pt x="2833" y="8212"/>
                    <a:pt x="2680" y="8346"/>
                  </a:cubicBezTo>
                  <a:cubicBezTo>
                    <a:pt x="1802" y="9080"/>
                    <a:pt x="2322" y="10509"/>
                    <a:pt x="3472" y="10509"/>
                  </a:cubicBezTo>
                  <a:cubicBezTo>
                    <a:pt x="3476" y="10509"/>
                    <a:pt x="3480" y="10509"/>
                    <a:pt x="3484" y="10509"/>
                  </a:cubicBezTo>
                  <a:cubicBezTo>
                    <a:pt x="4632" y="10509"/>
                    <a:pt x="5140" y="9064"/>
                    <a:pt x="4259" y="8336"/>
                  </a:cubicBezTo>
                  <a:cubicBezTo>
                    <a:pt x="4106" y="8202"/>
                    <a:pt x="4029" y="8021"/>
                    <a:pt x="4029" y="7829"/>
                  </a:cubicBezTo>
                  <a:lnTo>
                    <a:pt x="4029" y="7379"/>
                  </a:lnTo>
                  <a:cubicBezTo>
                    <a:pt x="4029" y="7130"/>
                    <a:pt x="4230" y="6930"/>
                    <a:pt x="4479" y="6930"/>
                  </a:cubicBezTo>
                  <a:lnTo>
                    <a:pt x="6709" y="6930"/>
                  </a:lnTo>
                  <a:cubicBezTo>
                    <a:pt x="6833" y="6930"/>
                    <a:pt x="6939" y="6834"/>
                    <a:pt x="6939" y="6709"/>
                  </a:cubicBezTo>
                  <a:lnTo>
                    <a:pt x="6939" y="891"/>
                  </a:lnTo>
                  <a:cubicBezTo>
                    <a:pt x="6939" y="403"/>
                    <a:pt x="6537" y="1"/>
                    <a:pt x="6039" y="1"/>
                  </a:cubicBezTo>
                  <a:close/>
                </a:path>
              </a:pathLst>
            </a:custGeom>
            <a:solidFill>
              <a:srgbClr val="D1D8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55"/>
            <p:cNvSpPr/>
            <p:nvPr/>
          </p:nvSpPr>
          <p:spPr>
            <a:xfrm>
              <a:off x="1838086" y="2152862"/>
              <a:ext cx="276229" cy="182218"/>
            </a:xfrm>
            <a:custGeom>
              <a:avLst/>
              <a:gdLst/>
              <a:ahLst/>
              <a:cxnLst/>
              <a:rect l="l" t="t" r="r" b="b"/>
              <a:pathLst>
                <a:path w="10519" h="6939" extrusionOk="0">
                  <a:moveTo>
                    <a:pt x="3580" y="1"/>
                  </a:moveTo>
                  <a:lnTo>
                    <a:pt x="3580" y="2460"/>
                  </a:lnTo>
                  <a:cubicBezTo>
                    <a:pt x="3580" y="2709"/>
                    <a:pt x="3379" y="2910"/>
                    <a:pt x="3140" y="2910"/>
                  </a:cubicBezTo>
                  <a:lnTo>
                    <a:pt x="2681" y="2910"/>
                  </a:lnTo>
                  <a:cubicBezTo>
                    <a:pt x="2489" y="2910"/>
                    <a:pt x="2298" y="2824"/>
                    <a:pt x="2173" y="2680"/>
                  </a:cubicBezTo>
                  <a:cubicBezTo>
                    <a:pt x="1918" y="2375"/>
                    <a:pt x="1579" y="2239"/>
                    <a:pt x="1245" y="2239"/>
                  </a:cubicBezTo>
                  <a:cubicBezTo>
                    <a:pt x="614" y="2239"/>
                    <a:pt x="1" y="2724"/>
                    <a:pt x="1" y="3475"/>
                  </a:cubicBezTo>
                  <a:cubicBezTo>
                    <a:pt x="7" y="4221"/>
                    <a:pt x="620" y="4700"/>
                    <a:pt x="1248" y="4700"/>
                  </a:cubicBezTo>
                  <a:cubicBezTo>
                    <a:pt x="1586" y="4700"/>
                    <a:pt x="1928" y="4561"/>
                    <a:pt x="2183" y="4250"/>
                  </a:cubicBezTo>
                  <a:cubicBezTo>
                    <a:pt x="2301" y="4113"/>
                    <a:pt x="2480" y="4029"/>
                    <a:pt x="2661" y="4029"/>
                  </a:cubicBezTo>
                  <a:cubicBezTo>
                    <a:pt x="2671" y="4029"/>
                    <a:pt x="2681" y="4029"/>
                    <a:pt x="2690" y="4030"/>
                  </a:cubicBezTo>
                  <a:lnTo>
                    <a:pt x="3140" y="4030"/>
                  </a:lnTo>
                  <a:cubicBezTo>
                    <a:pt x="3379" y="4030"/>
                    <a:pt x="3580" y="4231"/>
                    <a:pt x="3580" y="4479"/>
                  </a:cubicBezTo>
                  <a:lnTo>
                    <a:pt x="3580" y="6709"/>
                  </a:lnTo>
                  <a:cubicBezTo>
                    <a:pt x="3580" y="6834"/>
                    <a:pt x="3686" y="6939"/>
                    <a:pt x="3800" y="6939"/>
                  </a:cubicBezTo>
                  <a:lnTo>
                    <a:pt x="9619" y="6939"/>
                  </a:lnTo>
                  <a:cubicBezTo>
                    <a:pt x="10117" y="6939"/>
                    <a:pt x="10519" y="6537"/>
                    <a:pt x="10519" y="6039"/>
                  </a:cubicBezTo>
                  <a:lnTo>
                    <a:pt x="10519" y="230"/>
                  </a:lnTo>
                  <a:cubicBezTo>
                    <a:pt x="10519" y="106"/>
                    <a:pt x="10413" y="1"/>
                    <a:pt x="10289" y="1"/>
                  </a:cubicBezTo>
                  <a:lnTo>
                    <a:pt x="8059" y="1"/>
                  </a:lnTo>
                  <a:cubicBezTo>
                    <a:pt x="7810" y="1"/>
                    <a:pt x="7609" y="201"/>
                    <a:pt x="7609" y="450"/>
                  </a:cubicBezTo>
                  <a:lnTo>
                    <a:pt x="7609" y="900"/>
                  </a:lnTo>
                  <a:cubicBezTo>
                    <a:pt x="7600" y="1092"/>
                    <a:pt x="7686" y="1273"/>
                    <a:pt x="7829" y="1407"/>
                  </a:cubicBezTo>
                  <a:cubicBezTo>
                    <a:pt x="8720" y="2135"/>
                    <a:pt x="8203" y="3580"/>
                    <a:pt x="7054" y="3580"/>
                  </a:cubicBezTo>
                  <a:cubicBezTo>
                    <a:pt x="7050" y="3580"/>
                    <a:pt x="7047" y="3580"/>
                    <a:pt x="7043" y="3580"/>
                  </a:cubicBezTo>
                  <a:cubicBezTo>
                    <a:pt x="5902" y="3580"/>
                    <a:pt x="5382" y="2151"/>
                    <a:pt x="6260" y="1417"/>
                  </a:cubicBezTo>
                  <a:cubicBezTo>
                    <a:pt x="6404" y="1283"/>
                    <a:pt x="6490" y="1101"/>
                    <a:pt x="6490" y="910"/>
                  </a:cubicBezTo>
                  <a:lnTo>
                    <a:pt x="6490" y="450"/>
                  </a:lnTo>
                  <a:cubicBezTo>
                    <a:pt x="6490" y="201"/>
                    <a:pt x="6289" y="1"/>
                    <a:pt x="6040" y="1"/>
                  </a:cubicBezTo>
                  <a:close/>
                </a:path>
              </a:pathLst>
            </a:custGeom>
            <a:solidFill>
              <a:srgbClr val="5D74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55"/>
            <p:cNvSpPr/>
            <p:nvPr/>
          </p:nvSpPr>
          <p:spPr>
            <a:xfrm>
              <a:off x="1749879" y="2058877"/>
              <a:ext cx="182244" cy="276203"/>
            </a:xfrm>
            <a:custGeom>
              <a:avLst/>
              <a:gdLst/>
              <a:ahLst/>
              <a:cxnLst/>
              <a:rect l="l" t="t" r="r" b="b"/>
              <a:pathLst>
                <a:path w="6940" h="10518" extrusionOk="0">
                  <a:moveTo>
                    <a:pt x="3465" y="0"/>
                  </a:moveTo>
                  <a:cubicBezTo>
                    <a:pt x="2317" y="10"/>
                    <a:pt x="1810" y="1455"/>
                    <a:pt x="2700" y="2182"/>
                  </a:cubicBezTo>
                  <a:cubicBezTo>
                    <a:pt x="2843" y="2307"/>
                    <a:pt x="2920" y="2498"/>
                    <a:pt x="2920" y="2689"/>
                  </a:cubicBezTo>
                  <a:lnTo>
                    <a:pt x="2920" y="3139"/>
                  </a:lnTo>
                  <a:cubicBezTo>
                    <a:pt x="2920" y="3379"/>
                    <a:pt x="2719" y="3580"/>
                    <a:pt x="2470" y="3580"/>
                  </a:cubicBezTo>
                  <a:lnTo>
                    <a:pt x="231" y="3580"/>
                  </a:lnTo>
                  <a:cubicBezTo>
                    <a:pt x="106" y="3580"/>
                    <a:pt x="1" y="3685"/>
                    <a:pt x="1" y="3809"/>
                  </a:cubicBezTo>
                  <a:lnTo>
                    <a:pt x="1" y="9618"/>
                  </a:lnTo>
                  <a:cubicBezTo>
                    <a:pt x="1" y="10116"/>
                    <a:pt x="403" y="10518"/>
                    <a:pt x="900" y="10518"/>
                  </a:cubicBezTo>
                  <a:lnTo>
                    <a:pt x="6710" y="10518"/>
                  </a:lnTo>
                  <a:cubicBezTo>
                    <a:pt x="6834" y="10518"/>
                    <a:pt x="6939" y="10413"/>
                    <a:pt x="6939" y="10288"/>
                  </a:cubicBezTo>
                  <a:lnTo>
                    <a:pt x="6939" y="8058"/>
                  </a:lnTo>
                  <a:cubicBezTo>
                    <a:pt x="6939" y="7810"/>
                    <a:pt x="6738" y="7609"/>
                    <a:pt x="6489" y="7609"/>
                  </a:cubicBezTo>
                  <a:lnTo>
                    <a:pt x="6040" y="7609"/>
                  </a:lnTo>
                  <a:cubicBezTo>
                    <a:pt x="6030" y="7608"/>
                    <a:pt x="6020" y="7608"/>
                    <a:pt x="6011" y="7608"/>
                  </a:cubicBezTo>
                  <a:cubicBezTo>
                    <a:pt x="5830" y="7608"/>
                    <a:pt x="5660" y="7692"/>
                    <a:pt x="5542" y="7829"/>
                  </a:cubicBezTo>
                  <a:cubicBezTo>
                    <a:pt x="5284" y="8140"/>
                    <a:pt x="4939" y="8279"/>
                    <a:pt x="4600" y="8279"/>
                  </a:cubicBezTo>
                  <a:cubicBezTo>
                    <a:pt x="3970" y="8279"/>
                    <a:pt x="3360" y="7800"/>
                    <a:pt x="3360" y="7054"/>
                  </a:cubicBezTo>
                  <a:cubicBezTo>
                    <a:pt x="3354" y="6303"/>
                    <a:pt x="3965" y="5818"/>
                    <a:pt x="4597" y="5818"/>
                  </a:cubicBezTo>
                  <a:cubicBezTo>
                    <a:pt x="4933" y="5818"/>
                    <a:pt x="5274" y="5954"/>
                    <a:pt x="5532" y="6259"/>
                  </a:cubicBezTo>
                  <a:cubicBezTo>
                    <a:pt x="5657" y="6403"/>
                    <a:pt x="5839" y="6489"/>
                    <a:pt x="6040" y="6489"/>
                  </a:cubicBezTo>
                  <a:lnTo>
                    <a:pt x="6499" y="6489"/>
                  </a:lnTo>
                  <a:cubicBezTo>
                    <a:pt x="6738" y="6489"/>
                    <a:pt x="6939" y="6288"/>
                    <a:pt x="6939" y="6039"/>
                  </a:cubicBezTo>
                  <a:lnTo>
                    <a:pt x="6939" y="3580"/>
                  </a:lnTo>
                  <a:lnTo>
                    <a:pt x="4480" y="3580"/>
                  </a:lnTo>
                  <a:cubicBezTo>
                    <a:pt x="4231" y="3580"/>
                    <a:pt x="4030" y="3379"/>
                    <a:pt x="4030" y="3139"/>
                  </a:cubicBezTo>
                  <a:lnTo>
                    <a:pt x="4030" y="2680"/>
                  </a:lnTo>
                  <a:cubicBezTo>
                    <a:pt x="4030" y="2489"/>
                    <a:pt x="4116" y="2297"/>
                    <a:pt x="4269" y="2173"/>
                  </a:cubicBezTo>
                  <a:cubicBezTo>
                    <a:pt x="5150" y="1436"/>
                    <a:pt x="4623" y="0"/>
                    <a:pt x="3465" y="0"/>
                  </a:cubicBezTo>
                  <a:close/>
                </a:path>
              </a:pathLst>
            </a:custGeom>
            <a:solidFill>
              <a:srgbClr val="7F91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55"/>
            <p:cNvSpPr/>
            <p:nvPr/>
          </p:nvSpPr>
          <p:spPr>
            <a:xfrm>
              <a:off x="1750141" y="2152862"/>
              <a:ext cx="41228" cy="182218"/>
            </a:xfrm>
            <a:custGeom>
              <a:avLst/>
              <a:gdLst/>
              <a:ahLst/>
              <a:cxnLst/>
              <a:rect l="l" t="t" r="r" b="b"/>
              <a:pathLst>
                <a:path w="1570" h="6939" extrusionOk="0">
                  <a:moveTo>
                    <a:pt x="221" y="1"/>
                  </a:moveTo>
                  <a:cubicBezTo>
                    <a:pt x="96" y="1"/>
                    <a:pt x="0" y="106"/>
                    <a:pt x="0" y="230"/>
                  </a:cubicBezTo>
                  <a:lnTo>
                    <a:pt x="0" y="6039"/>
                  </a:lnTo>
                  <a:cubicBezTo>
                    <a:pt x="0" y="6537"/>
                    <a:pt x="402" y="6939"/>
                    <a:pt x="900" y="6939"/>
                  </a:cubicBezTo>
                  <a:lnTo>
                    <a:pt x="1570" y="6939"/>
                  </a:lnTo>
                  <a:cubicBezTo>
                    <a:pt x="1072" y="6939"/>
                    <a:pt x="670" y="6537"/>
                    <a:pt x="670" y="6039"/>
                  </a:cubicBezTo>
                  <a:lnTo>
                    <a:pt x="670" y="230"/>
                  </a:lnTo>
                  <a:cubicBezTo>
                    <a:pt x="670" y="106"/>
                    <a:pt x="776" y="1"/>
                    <a:pt x="900" y="1"/>
                  </a:cubicBezTo>
                  <a:close/>
                </a:path>
              </a:pathLst>
            </a:custGeom>
            <a:solidFill>
              <a:srgbClr val="6A7F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55"/>
            <p:cNvSpPr/>
            <p:nvPr/>
          </p:nvSpPr>
          <p:spPr>
            <a:xfrm>
              <a:off x="1796832" y="2059035"/>
              <a:ext cx="50340" cy="93853"/>
            </a:xfrm>
            <a:custGeom>
              <a:avLst/>
              <a:gdLst/>
              <a:ahLst/>
              <a:cxnLst/>
              <a:rect l="l" t="t" r="r" b="b"/>
              <a:pathLst>
                <a:path w="1917" h="3574" extrusionOk="0">
                  <a:moveTo>
                    <a:pt x="1675" y="0"/>
                  </a:moveTo>
                  <a:cubicBezTo>
                    <a:pt x="582" y="0"/>
                    <a:pt x="1" y="1426"/>
                    <a:pt x="912" y="2176"/>
                  </a:cubicBezTo>
                  <a:cubicBezTo>
                    <a:pt x="1055" y="2301"/>
                    <a:pt x="1132" y="2492"/>
                    <a:pt x="1132" y="2683"/>
                  </a:cubicBezTo>
                  <a:lnTo>
                    <a:pt x="1132" y="3133"/>
                  </a:lnTo>
                  <a:cubicBezTo>
                    <a:pt x="1132" y="3373"/>
                    <a:pt x="931" y="3574"/>
                    <a:pt x="682" y="3574"/>
                  </a:cubicBezTo>
                  <a:lnTo>
                    <a:pt x="1132" y="3574"/>
                  </a:lnTo>
                  <a:cubicBezTo>
                    <a:pt x="1381" y="3574"/>
                    <a:pt x="1582" y="3373"/>
                    <a:pt x="1582" y="3133"/>
                  </a:cubicBezTo>
                  <a:lnTo>
                    <a:pt x="1582" y="2683"/>
                  </a:lnTo>
                  <a:cubicBezTo>
                    <a:pt x="1582" y="2492"/>
                    <a:pt x="1495" y="2301"/>
                    <a:pt x="1352" y="2176"/>
                  </a:cubicBezTo>
                  <a:cubicBezTo>
                    <a:pt x="548" y="1516"/>
                    <a:pt x="892" y="214"/>
                    <a:pt x="1917" y="23"/>
                  </a:cubicBezTo>
                  <a:cubicBezTo>
                    <a:pt x="1834" y="8"/>
                    <a:pt x="1753" y="0"/>
                    <a:pt x="1675" y="0"/>
                  </a:cubicBezTo>
                  <a:close/>
                </a:path>
              </a:pathLst>
            </a:custGeom>
            <a:solidFill>
              <a:srgbClr val="6A7F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55"/>
            <p:cNvSpPr/>
            <p:nvPr/>
          </p:nvSpPr>
          <p:spPr>
            <a:xfrm>
              <a:off x="1750141" y="1970906"/>
              <a:ext cx="41228" cy="181982"/>
            </a:xfrm>
            <a:custGeom>
              <a:avLst/>
              <a:gdLst/>
              <a:ahLst/>
              <a:cxnLst/>
              <a:rect l="l" t="t" r="r" b="b"/>
              <a:pathLst>
                <a:path w="1570" h="6930" extrusionOk="0">
                  <a:moveTo>
                    <a:pt x="900" y="1"/>
                  </a:moveTo>
                  <a:cubicBezTo>
                    <a:pt x="402" y="1"/>
                    <a:pt x="0" y="403"/>
                    <a:pt x="0" y="900"/>
                  </a:cubicBezTo>
                  <a:lnTo>
                    <a:pt x="0" y="6709"/>
                  </a:lnTo>
                  <a:cubicBezTo>
                    <a:pt x="0" y="6834"/>
                    <a:pt x="96" y="6930"/>
                    <a:pt x="221" y="6930"/>
                  </a:cubicBezTo>
                  <a:lnTo>
                    <a:pt x="900" y="6930"/>
                  </a:lnTo>
                  <a:cubicBezTo>
                    <a:pt x="776" y="6930"/>
                    <a:pt x="670" y="6834"/>
                    <a:pt x="670" y="6709"/>
                  </a:cubicBezTo>
                  <a:lnTo>
                    <a:pt x="670" y="900"/>
                  </a:lnTo>
                  <a:cubicBezTo>
                    <a:pt x="670" y="403"/>
                    <a:pt x="1072" y="1"/>
                    <a:pt x="1570" y="1"/>
                  </a:cubicBezTo>
                  <a:close/>
                </a:path>
              </a:pathLst>
            </a:custGeom>
            <a:solidFill>
              <a:srgbClr val="657A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55"/>
            <p:cNvSpPr/>
            <p:nvPr/>
          </p:nvSpPr>
          <p:spPr>
            <a:xfrm>
              <a:off x="1999953" y="2029518"/>
              <a:ext cx="41990" cy="64678"/>
            </a:xfrm>
            <a:custGeom>
              <a:avLst/>
              <a:gdLst/>
              <a:ahLst/>
              <a:cxnLst/>
              <a:rect l="l" t="t" r="r" b="b"/>
              <a:pathLst>
                <a:path w="1599" h="2463" extrusionOk="0">
                  <a:moveTo>
                    <a:pt x="256" y="0"/>
                  </a:moveTo>
                  <a:cubicBezTo>
                    <a:pt x="171" y="0"/>
                    <a:pt x="86" y="9"/>
                    <a:pt x="0" y="27"/>
                  </a:cubicBezTo>
                  <a:cubicBezTo>
                    <a:pt x="574" y="133"/>
                    <a:pt x="1005" y="640"/>
                    <a:pt x="1005" y="1233"/>
                  </a:cubicBezTo>
                  <a:cubicBezTo>
                    <a:pt x="1005" y="1826"/>
                    <a:pt x="594" y="2334"/>
                    <a:pt x="10" y="2449"/>
                  </a:cubicBezTo>
                  <a:lnTo>
                    <a:pt x="0" y="2449"/>
                  </a:lnTo>
                  <a:cubicBezTo>
                    <a:pt x="77" y="2458"/>
                    <a:pt x="153" y="2463"/>
                    <a:pt x="230" y="2463"/>
                  </a:cubicBezTo>
                  <a:cubicBezTo>
                    <a:pt x="307" y="2463"/>
                    <a:pt x="383" y="2458"/>
                    <a:pt x="460" y="2449"/>
                  </a:cubicBezTo>
                  <a:cubicBezTo>
                    <a:pt x="1139" y="2334"/>
                    <a:pt x="1599" y="1683"/>
                    <a:pt x="1465" y="1003"/>
                  </a:cubicBezTo>
                  <a:cubicBezTo>
                    <a:pt x="1356" y="411"/>
                    <a:pt x="832" y="0"/>
                    <a:pt x="256" y="0"/>
                  </a:cubicBezTo>
                  <a:close/>
                </a:path>
              </a:pathLst>
            </a:custGeom>
            <a:solidFill>
              <a:srgbClr val="C0CA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55"/>
            <p:cNvSpPr/>
            <p:nvPr/>
          </p:nvSpPr>
          <p:spPr>
            <a:xfrm>
              <a:off x="1932097" y="1970906"/>
              <a:ext cx="23634" cy="76443"/>
            </a:xfrm>
            <a:custGeom>
              <a:avLst/>
              <a:gdLst/>
              <a:ahLst/>
              <a:cxnLst/>
              <a:rect l="l" t="t" r="r" b="b"/>
              <a:pathLst>
                <a:path w="900" h="2911" extrusionOk="0">
                  <a:moveTo>
                    <a:pt x="230" y="1"/>
                  </a:moveTo>
                  <a:cubicBezTo>
                    <a:pt x="106" y="1"/>
                    <a:pt x="0" y="96"/>
                    <a:pt x="0" y="221"/>
                  </a:cubicBezTo>
                  <a:lnTo>
                    <a:pt x="0" y="2460"/>
                  </a:lnTo>
                  <a:cubicBezTo>
                    <a:pt x="0" y="2709"/>
                    <a:pt x="201" y="2910"/>
                    <a:pt x="450" y="2910"/>
                  </a:cubicBezTo>
                  <a:lnTo>
                    <a:pt x="900" y="2910"/>
                  </a:lnTo>
                  <a:cubicBezTo>
                    <a:pt x="651" y="2910"/>
                    <a:pt x="450" y="2709"/>
                    <a:pt x="450" y="2460"/>
                  </a:cubicBezTo>
                  <a:lnTo>
                    <a:pt x="450" y="221"/>
                  </a:lnTo>
                  <a:cubicBezTo>
                    <a:pt x="450" y="96"/>
                    <a:pt x="546" y="1"/>
                    <a:pt x="670" y="1"/>
                  </a:cubicBezTo>
                  <a:close/>
                </a:path>
              </a:pathLst>
            </a:custGeom>
            <a:solidFill>
              <a:srgbClr val="C0CA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55"/>
            <p:cNvSpPr/>
            <p:nvPr/>
          </p:nvSpPr>
          <p:spPr>
            <a:xfrm>
              <a:off x="1932097" y="2076708"/>
              <a:ext cx="23634" cy="76180"/>
            </a:xfrm>
            <a:custGeom>
              <a:avLst/>
              <a:gdLst/>
              <a:ahLst/>
              <a:cxnLst/>
              <a:rect l="l" t="t" r="r" b="b"/>
              <a:pathLst>
                <a:path w="900" h="2901" extrusionOk="0">
                  <a:moveTo>
                    <a:pt x="450" y="1"/>
                  </a:moveTo>
                  <a:cubicBezTo>
                    <a:pt x="201" y="1"/>
                    <a:pt x="0" y="202"/>
                    <a:pt x="0" y="441"/>
                  </a:cubicBezTo>
                  <a:lnTo>
                    <a:pt x="0" y="2901"/>
                  </a:lnTo>
                  <a:lnTo>
                    <a:pt x="450" y="2901"/>
                  </a:lnTo>
                  <a:lnTo>
                    <a:pt x="450" y="441"/>
                  </a:lnTo>
                  <a:cubicBezTo>
                    <a:pt x="450" y="192"/>
                    <a:pt x="651" y="1"/>
                    <a:pt x="900" y="1"/>
                  </a:cubicBezTo>
                  <a:close/>
                </a:path>
              </a:pathLst>
            </a:custGeom>
            <a:solidFill>
              <a:srgbClr val="C0CA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55"/>
            <p:cNvSpPr/>
            <p:nvPr/>
          </p:nvSpPr>
          <p:spPr>
            <a:xfrm>
              <a:off x="1981860" y="2152862"/>
              <a:ext cx="47268" cy="94011"/>
            </a:xfrm>
            <a:custGeom>
              <a:avLst/>
              <a:gdLst/>
              <a:ahLst/>
              <a:cxnLst/>
              <a:rect l="l" t="t" r="r" b="b"/>
              <a:pathLst>
                <a:path w="1800" h="3580" extrusionOk="0">
                  <a:moveTo>
                    <a:pt x="565" y="1"/>
                  </a:moveTo>
                  <a:cubicBezTo>
                    <a:pt x="814" y="1"/>
                    <a:pt x="1015" y="201"/>
                    <a:pt x="1015" y="450"/>
                  </a:cubicBezTo>
                  <a:lnTo>
                    <a:pt x="1015" y="910"/>
                  </a:lnTo>
                  <a:cubicBezTo>
                    <a:pt x="1015" y="1101"/>
                    <a:pt x="929" y="1283"/>
                    <a:pt x="785" y="1417"/>
                  </a:cubicBezTo>
                  <a:cubicBezTo>
                    <a:pt x="0" y="2068"/>
                    <a:pt x="316" y="3331"/>
                    <a:pt x="1311" y="3551"/>
                  </a:cubicBezTo>
                  <a:cubicBezTo>
                    <a:pt x="1393" y="3570"/>
                    <a:pt x="1474" y="3580"/>
                    <a:pt x="1555" y="3580"/>
                  </a:cubicBezTo>
                  <a:cubicBezTo>
                    <a:pt x="1637" y="3580"/>
                    <a:pt x="1718" y="3570"/>
                    <a:pt x="1799" y="3551"/>
                  </a:cubicBezTo>
                  <a:lnTo>
                    <a:pt x="1761" y="3551"/>
                  </a:lnTo>
                  <a:cubicBezTo>
                    <a:pt x="766" y="3331"/>
                    <a:pt x="450" y="2068"/>
                    <a:pt x="1235" y="1417"/>
                  </a:cubicBezTo>
                  <a:cubicBezTo>
                    <a:pt x="1378" y="1283"/>
                    <a:pt x="1464" y="1101"/>
                    <a:pt x="1464" y="910"/>
                  </a:cubicBezTo>
                  <a:lnTo>
                    <a:pt x="1464" y="450"/>
                  </a:lnTo>
                  <a:cubicBezTo>
                    <a:pt x="1464" y="201"/>
                    <a:pt x="1263" y="1"/>
                    <a:pt x="1015" y="1"/>
                  </a:cubicBezTo>
                  <a:close/>
                </a:path>
              </a:pathLst>
            </a:custGeom>
            <a:solidFill>
              <a:srgbClr val="C0CA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55"/>
            <p:cNvSpPr/>
            <p:nvPr/>
          </p:nvSpPr>
          <p:spPr>
            <a:xfrm>
              <a:off x="1920542" y="2152862"/>
              <a:ext cx="23398" cy="76417"/>
            </a:xfrm>
            <a:custGeom>
              <a:avLst/>
              <a:gdLst/>
              <a:ahLst/>
              <a:cxnLst/>
              <a:rect l="l" t="t" r="r" b="b"/>
              <a:pathLst>
                <a:path w="891" h="2910" extrusionOk="0">
                  <a:moveTo>
                    <a:pt x="440" y="1"/>
                  </a:moveTo>
                  <a:lnTo>
                    <a:pt x="440" y="2460"/>
                  </a:lnTo>
                  <a:cubicBezTo>
                    <a:pt x="440" y="2709"/>
                    <a:pt x="239" y="2910"/>
                    <a:pt x="0" y="2910"/>
                  </a:cubicBezTo>
                  <a:lnTo>
                    <a:pt x="440" y="2910"/>
                  </a:lnTo>
                  <a:cubicBezTo>
                    <a:pt x="689" y="2910"/>
                    <a:pt x="890" y="2709"/>
                    <a:pt x="890" y="2460"/>
                  </a:cubicBezTo>
                  <a:lnTo>
                    <a:pt x="890" y="1"/>
                  </a:lnTo>
                  <a:close/>
                </a:path>
              </a:pathLst>
            </a:custGeom>
            <a:solidFill>
              <a:srgbClr val="3049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55"/>
            <p:cNvSpPr/>
            <p:nvPr/>
          </p:nvSpPr>
          <p:spPr>
            <a:xfrm>
              <a:off x="1834068" y="2211605"/>
              <a:ext cx="42252" cy="64888"/>
            </a:xfrm>
            <a:custGeom>
              <a:avLst/>
              <a:gdLst/>
              <a:ahLst/>
              <a:cxnLst/>
              <a:rect l="l" t="t" r="r" b="b"/>
              <a:pathLst>
                <a:path w="1609" h="2471" extrusionOk="0">
                  <a:moveTo>
                    <a:pt x="1371" y="1"/>
                  </a:moveTo>
                  <a:cubicBezTo>
                    <a:pt x="1295" y="1"/>
                    <a:pt x="1221" y="8"/>
                    <a:pt x="1149" y="22"/>
                  </a:cubicBezTo>
                  <a:cubicBezTo>
                    <a:pt x="460" y="137"/>
                    <a:pt x="1" y="788"/>
                    <a:pt x="135" y="1467"/>
                  </a:cubicBezTo>
                  <a:cubicBezTo>
                    <a:pt x="243" y="2060"/>
                    <a:pt x="767" y="2471"/>
                    <a:pt x="1350" y="2471"/>
                  </a:cubicBezTo>
                  <a:cubicBezTo>
                    <a:pt x="1435" y="2471"/>
                    <a:pt x="1522" y="2462"/>
                    <a:pt x="1609" y="2443"/>
                  </a:cubicBezTo>
                  <a:cubicBezTo>
                    <a:pt x="929" y="2309"/>
                    <a:pt x="489" y="1649"/>
                    <a:pt x="633" y="970"/>
                  </a:cubicBezTo>
                  <a:cubicBezTo>
                    <a:pt x="738" y="491"/>
                    <a:pt x="1121" y="118"/>
                    <a:pt x="1599" y="22"/>
                  </a:cubicBezTo>
                  <a:cubicBezTo>
                    <a:pt x="1523" y="8"/>
                    <a:pt x="1446" y="1"/>
                    <a:pt x="1371" y="1"/>
                  </a:cubicBezTo>
                  <a:close/>
                </a:path>
              </a:pathLst>
            </a:custGeom>
            <a:solidFill>
              <a:srgbClr val="3049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55"/>
            <p:cNvSpPr/>
            <p:nvPr/>
          </p:nvSpPr>
          <p:spPr>
            <a:xfrm>
              <a:off x="1920542" y="2258663"/>
              <a:ext cx="29175" cy="76417"/>
            </a:xfrm>
            <a:custGeom>
              <a:avLst/>
              <a:gdLst/>
              <a:ahLst/>
              <a:cxnLst/>
              <a:rect l="l" t="t" r="r" b="b"/>
              <a:pathLst>
                <a:path w="1111" h="2910" extrusionOk="0">
                  <a:moveTo>
                    <a:pt x="0" y="1"/>
                  </a:moveTo>
                  <a:cubicBezTo>
                    <a:pt x="239" y="1"/>
                    <a:pt x="440" y="202"/>
                    <a:pt x="440" y="450"/>
                  </a:cubicBezTo>
                  <a:lnTo>
                    <a:pt x="440" y="2680"/>
                  </a:lnTo>
                  <a:cubicBezTo>
                    <a:pt x="440" y="2805"/>
                    <a:pt x="546" y="2910"/>
                    <a:pt x="670" y="2910"/>
                  </a:cubicBezTo>
                  <a:lnTo>
                    <a:pt x="1110" y="2910"/>
                  </a:lnTo>
                  <a:cubicBezTo>
                    <a:pt x="986" y="2910"/>
                    <a:pt x="890" y="2805"/>
                    <a:pt x="890" y="2680"/>
                  </a:cubicBezTo>
                  <a:lnTo>
                    <a:pt x="890" y="450"/>
                  </a:lnTo>
                  <a:cubicBezTo>
                    <a:pt x="890" y="202"/>
                    <a:pt x="689" y="1"/>
                    <a:pt x="440" y="1"/>
                  </a:cubicBezTo>
                  <a:close/>
                </a:path>
              </a:pathLst>
            </a:custGeom>
            <a:solidFill>
              <a:srgbClr val="3049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9" name="Google Shape;549;p55"/>
          <p:cNvGrpSpPr/>
          <p:nvPr/>
        </p:nvGrpSpPr>
        <p:grpSpPr>
          <a:xfrm>
            <a:off x="1766688" y="2175827"/>
            <a:ext cx="364451" cy="309701"/>
            <a:chOff x="2659157" y="2017412"/>
            <a:chExt cx="319190" cy="271240"/>
          </a:xfrm>
        </p:grpSpPr>
        <p:sp>
          <p:nvSpPr>
            <p:cNvPr id="550" name="Google Shape;550;p55"/>
            <p:cNvSpPr/>
            <p:nvPr/>
          </p:nvSpPr>
          <p:spPr>
            <a:xfrm>
              <a:off x="2808183" y="2086765"/>
              <a:ext cx="164125" cy="149314"/>
            </a:xfrm>
            <a:custGeom>
              <a:avLst/>
              <a:gdLst/>
              <a:ahLst/>
              <a:cxnLst/>
              <a:rect l="l" t="t" r="r" b="b"/>
              <a:pathLst>
                <a:path w="6250" h="5686" extrusionOk="0">
                  <a:moveTo>
                    <a:pt x="3934" y="1"/>
                  </a:moveTo>
                  <a:lnTo>
                    <a:pt x="2728" y="919"/>
                  </a:lnTo>
                  <a:lnTo>
                    <a:pt x="1733" y="584"/>
                  </a:lnTo>
                  <a:lnTo>
                    <a:pt x="0" y="1991"/>
                  </a:lnTo>
                  <a:lnTo>
                    <a:pt x="2670" y="5685"/>
                  </a:lnTo>
                  <a:lnTo>
                    <a:pt x="6250" y="3140"/>
                  </a:lnTo>
                  <a:lnTo>
                    <a:pt x="3934" y="1"/>
                  </a:lnTo>
                  <a:close/>
                </a:path>
              </a:pathLst>
            </a:custGeom>
            <a:solidFill>
              <a:srgbClr val="CED6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55"/>
            <p:cNvSpPr/>
            <p:nvPr/>
          </p:nvSpPr>
          <p:spPr>
            <a:xfrm>
              <a:off x="2881816" y="2017412"/>
              <a:ext cx="96532" cy="177334"/>
            </a:xfrm>
            <a:custGeom>
              <a:avLst/>
              <a:gdLst/>
              <a:ahLst/>
              <a:cxnLst/>
              <a:rect l="l" t="t" r="r" b="b"/>
              <a:pathLst>
                <a:path w="3676" h="6753" extrusionOk="0">
                  <a:moveTo>
                    <a:pt x="3675" y="0"/>
                  </a:moveTo>
                  <a:lnTo>
                    <a:pt x="106" y="2536"/>
                  </a:lnTo>
                  <a:cubicBezTo>
                    <a:pt x="10" y="2594"/>
                    <a:pt x="0" y="2718"/>
                    <a:pt x="58" y="2804"/>
                  </a:cubicBezTo>
                  <a:lnTo>
                    <a:pt x="3063" y="6680"/>
                  </a:lnTo>
                  <a:cubicBezTo>
                    <a:pt x="3101" y="6729"/>
                    <a:pt x="3153" y="6753"/>
                    <a:pt x="3208" y="6753"/>
                  </a:cubicBezTo>
                  <a:cubicBezTo>
                    <a:pt x="3250" y="6753"/>
                    <a:pt x="3293" y="6738"/>
                    <a:pt x="3331" y="6709"/>
                  </a:cubicBezTo>
                  <a:lnTo>
                    <a:pt x="3675" y="6441"/>
                  </a:lnTo>
                  <a:lnTo>
                    <a:pt x="3675" y="0"/>
                  </a:lnTo>
                  <a:close/>
                </a:path>
              </a:pathLst>
            </a:custGeom>
            <a:solidFill>
              <a:srgbClr val="657A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55"/>
            <p:cNvSpPr/>
            <p:nvPr/>
          </p:nvSpPr>
          <p:spPr>
            <a:xfrm>
              <a:off x="2947650" y="2150603"/>
              <a:ext cx="30698" cy="44196"/>
            </a:xfrm>
            <a:custGeom>
              <a:avLst/>
              <a:gdLst/>
              <a:ahLst/>
              <a:cxnLst/>
              <a:rect l="l" t="t" r="r" b="b"/>
              <a:pathLst>
                <a:path w="1169" h="1683" extrusionOk="0">
                  <a:moveTo>
                    <a:pt x="1168" y="0"/>
                  </a:moveTo>
                  <a:lnTo>
                    <a:pt x="1" y="890"/>
                  </a:lnTo>
                  <a:lnTo>
                    <a:pt x="556" y="1608"/>
                  </a:lnTo>
                  <a:cubicBezTo>
                    <a:pt x="595" y="1658"/>
                    <a:pt x="650" y="1683"/>
                    <a:pt x="707" y="1683"/>
                  </a:cubicBezTo>
                  <a:cubicBezTo>
                    <a:pt x="747" y="1683"/>
                    <a:pt x="788" y="1670"/>
                    <a:pt x="824" y="1646"/>
                  </a:cubicBezTo>
                  <a:lnTo>
                    <a:pt x="1168" y="1369"/>
                  </a:lnTo>
                  <a:lnTo>
                    <a:pt x="1168" y="0"/>
                  </a:lnTo>
                  <a:close/>
                </a:path>
              </a:pathLst>
            </a:custGeom>
            <a:solidFill>
              <a:srgbClr val="657A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55"/>
            <p:cNvSpPr/>
            <p:nvPr/>
          </p:nvSpPr>
          <p:spPr>
            <a:xfrm>
              <a:off x="2818976" y="2136029"/>
              <a:ext cx="124682" cy="83034"/>
            </a:xfrm>
            <a:custGeom>
              <a:avLst/>
              <a:gdLst/>
              <a:ahLst/>
              <a:cxnLst/>
              <a:rect l="l" t="t" r="r" b="b"/>
              <a:pathLst>
                <a:path w="4748" h="3162" extrusionOk="0">
                  <a:moveTo>
                    <a:pt x="546" y="0"/>
                  </a:moveTo>
                  <a:lnTo>
                    <a:pt x="1" y="1005"/>
                  </a:lnTo>
                  <a:lnTo>
                    <a:pt x="3829" y="3092"/>
                  </a:lnTo>
                  <a:cubicBezTo>
                    <a:pt x="3916" y="3139"/>
                    <a:pt x="4009" y="3162"/>
                    <a:pt x="4101" y="3162"/>
                  </a:cubicBezTo>
                  <a:cubicBezTo>
                    <a:pt x="4303" y="3162"/>
                    <a:pt x="4499" y="3053"/>
                    <a:pt x="4604" y="2862"/>
                  </a:cubicBezTo>
                  <a:cubicBezTo>
                    <a:pt x="4748" y="2584"/>
                    <a:pt x="4652" y="2240"/>
                    <a:pt x="4374" y="2087"/>
                  </a:cubicBezTo>
                  <a:lnTo>
                    <a:pt x="546" y="0"/>
                  </a:lnTo>
                  <a:close/>
                </a:path>
              </a:pathLst>
            </a:custGeom>
            <a:solidFill>
              <a:srgbClr val="E2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55"/>
            <p:cNvSpPr/>
            <p:nvPr/>
          </p:nvSpPr>
          <p:spPr>
            <a:xfrm>
              <a:off x="2867741" y="2177730"/>
              <a:ext cx="73160" cy="41360"/>
            </a:xfrm>
            <a:custGeom>
              <a:avLst/>
              <a:gdLst/>
              <a:ahLst/>
              <a:cxnLst/>
              <a:rect l="l" t="t" r="r" b="b"/>
              <a:pathLst>
                <a:path w="2786" h="1575" extrusionOk="0">
                  <a:moveTo>
                    <a:pt x="240" y="1"/>
                  </a:moveTo>
                  <a:lnTo>
                    <a:pt x="1" y="432"/>
                  </a:lnTo>
                  <a:lnTo>
                    <a:pt x="1972" y="1504"/>
                  </a:lnTo>
                  <a:cubicBezTo>
                    <a:pt x="2058" y="1552"/>
                    <a:pt x="2152" y="1575"/>
                    <a:pt x="2244" y="1575"/>
                  </a:cubicBezTo>
                  <a:cubicBezTo>
                    <a:pt x="2478" y="1575"/>
                    <a:pt x="2703" y="1428"/>
                    <a:pt x="2785" y="1188"/>
                  </a:cubicBezTo>
                  <a:lnTo>
                    <a:pt x="2785" y="1188"/>
                  </a:lnTo>
                  <a:cubicBezTo>
                    <a:pt x="2729" y="1205"/>
                    <a:pt x="2672" y="1214"/>
                    <a:pt x="2615" y="1214"/>
                  </a:cubicBezTo>
                  <a:cubicBezTo>
                    <a:pt x="2517" y="1214"/>
                    <a:pt x="2421" y="1188"/>
                    <a:pt x="2336" y="1140"/>
                  </a:cubicBezTo>
                  <a:lnTo>
                    <a:pt x="240" y="1"/>
                  </a:lnTo>
                  <a:close/>
                </a:path>
              </a:pathLst>
            </a:custGeom>
            <a:solidFill>
              <a:srgbClr val="CED6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55"/>
            <p:cNvSpPr/>
            <p:nvPr/>
          </p:nvSpPr>
          <p:spPr>
            <a:xfrm>
              <a:off x="2795867" y="2157641"/>
              <a:ext cx="124919" cy="82798"/>
            </a:xfrm>
            <a:custGeom>
              <a:avLst/>
              <a:gdLst/>
              <a:ahLst/>
              <a:cxnLst/>
              <a:rect l="l" t="t" r="r" b="b"/>
              <a:pathLst>
                <a:path w="4757" h="3153" extrusionOk="0">
                  <a:moveTo>
                    <a:pt x="546" y="0"/>
                  </a:moveTo>
                  <a:lnTo>
                    <a:pt x="0" y="996"/>
                  </a:lnTo>
                  <a:lnTo>
                    <a:pt x="3829" y="3082"/>
                  </a:lnTo>
                  <a:cubicBezTo>
                    <a:pt x="3916" y="3130"/>
                    <a:pt x="4010" y="3153"/>
                    <a:pt x="4102" y="3153"/>
                  </a:cubicBezTo>
                  <a:cubicBezTo>
                    <a:pt x="4304" y="3153"/>
                    <a:pt x="4499" y="3046"/>
                    <a:pt x="4604" y="2862"/>
                  </a:cubicBezTo>
                  <a:cubicBezTo>
                    <a:pt x="4757" y="2584"/>
                    <a:pt x="4652" y="2240"/>
                    <a:pt x="4374" y="2087"/>
                  </a:cubicBezTo>
                  <a:lnTo>
                    <a:pt x="546" y="0"/>
                  </a:lnTo>
                  <a:close/>
                </a:path>
              </a:pathLst>
            </a:custGeom>
            <a:solidFill>
              <a:srgbClr val="E2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55"/>
            <p:cNvSpPr/>
            <p:nvPr/>
          </p:nvSpPr>
          <p:spPr>
            <a:xfrm>
              <a:off x="2852667" y="2204620"/>
              <a:ext cx="65099" cy="35845"/>
            </a:xfrm>
            <a:custGeom>
              <a:avLst/>
              <a:gdLst/>
              <a:ahLst/>
              <a:cxnLst/>
              <a:rect l="l" t="t" r="r" b="b"/>
              <a:pathLst>
                <a:path w="2479" h="1365" extrusionOk="0">
                  <a:moveTo>
                    <a:pt x="220" y="1"/>
                  </a:moveTo>
                  <a:lnTo>
                    <a:pt x="0" y="384"/>
                  </a:lnTo>
                  <a:lnTo>
                    <a:pt x="1666" y="1293"/>
                  </a:lnTo>
                  <a:cubicBezTo>
                    <a:pt x="1752" y="1342"/>
                    <a:pt x="1845" y="1364"/>
                    <a:pt x="1937" y="1364"/>
                  </a:cubicBezTo>
                  <a:cubicBezTo>
                    <a:pt x="2171" y="1364"/>
                    <a:pt x="2397" y="1218"/>
                    <a:pt x="2479" y="977"/>
                  </a:cubicBezTo>
                  <a:lnTo>
                    <a:pt x="2479" y="977"/>
                  </a:lnTo>
                  <a:cubicBezTo>
                    <a:pt x="2405" y="1012"/>
                    <a:pt x="2325" y="1029"/>
                    <a:pt x="2245" y="1029"/>
                  </a:cubicBezTo>
                  <a:cubicBezTo>
                    <a:pt x="2150" y="1029"/>
                    <a:pt x="2055" y="1005"/>
                    <a:pt x="1972" y="958"/>
                  </a:cubicBezTo>
                  <a:lnTo>
                    <a:pt x="220" y="1"/>
                  </a:lnTo>
                  <a:close/>
                </a:path>
              </a:pathLst>
            </a:custGeom>
            <a:solidFill>
              <a:srgbClr val="CED6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55"/>
            <p:cNvSpPr/>
            <p:nvPr/>
          </p:nvSpPr>
          <p:spPr>
            <a:xfrm>
              <a:off x="2772732" y="2178990"/>
              <a:ext cx="124945" cy="83060"/>
            </a:xfrm>
            <a:custGeom>
              <a:avLst/>
              <a:gdLst/>
              <a:ahLst/>
              <a:cxnLst/>
              <a:rect l="l" t="t" r="r" b="b"/>
              <a:pathLst>
                <a:path w="4758" h="3163" extrusionOk="0">
                  <a:moveTo>
                    <a:pt x="546" y="1"/>
                  </a:moveTo>
                  <a:lnTo>
                    <a:pt x="1" y="1006"/>
                  </a:lnTo>
                  <a:lnTo>
                    <a:pt x="3829" y="3092"/>
                  </a:lnTo>
                  <a:cubicBezTo>
                    <a:pt x="3916" y="3140"/>
                    <a:pt x="4009" y="3163"/>
                    <a:pt x="4101" y="3163"/>
                  </a:cubicBezTo>
                  <a:cubicBezTo>
                    <a:pt x="4303" y="3163"/>
                    <a:pt x="4499" y="3053"/>
                    <a:pt x="4604" y="2862"/>
                  </a:cubicBezTo>
                  <a:cubicBezTo>
                    <a:pt x="4757" y="2585"/>
                    <a:pt x="4652" y="2240"/>
                    <a:pt x="4375" y="2097"/>
                  </a:cubicBezTo>
                  <a:lnTo>
                    <a:pt x="546" y="1"/>
                  </a:lnTo>
                  <a:close/>
                </a:path>
              </a:pathLst>
            </a:custGeom>
            <a:solidFill>
              <a:srgbClr val="E2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55"/>
            <p:cNvSpPr/>
            <p:nvPr/>
          </p:nvSpPr>
          <p:spPr>
            <a:xfrm>
              <a:off x="2837594" y="2231011"/>
              <a:ext cx="56800" cy="31013"/>
            </a:xfrm>
            <a:custGeom>
              <a:avLst/>
              <a:gdLst/>
              <a:ahLst/>
              <a:cxnLst/>
              <a:rect l="l" t="t" r="r" b="b"/>
              <a:pathLst>
                <a:path w="2163" h="1181" extrusionOk="0">
                  <a:moveTo>
                    <a:pt x="211" y="1"/>
                  </a:moveTo>
                  <a:lnTo>
                    <a:pt x="0" y="365"/>
                  </a:lnTo>
                  <a:lnTo>
                    <a:pt x="1359" y="1111"/>
                  </a:lnTo>
                  <a:cubicBezTo>
                    <a:pt x="1445" y="1158"/>
                    <a:pt x="1539" y="1181"/>
                    <a:pt x="1631" y="1181"/>
                  </a:cubicBezTo>
                  <a:cubicBezTo>
                    <a:pt x="1856" y="1181"/>
                    <a:pt x="2075" y="1048"/>
                    <a:pt x="2163" y="824"/>
                  </a:cubicBezTo>
                  <a:lnTo>
                    <a:pt x="2163" y="824"/>
                  </a:lnTo>
                  <a:cubicBezTo>
                    <a:pt x="2092" y="853"/>
                    <a:pt x="2019" y="868"/>
                    <a:pt x="1946" y="868"/>
                  </a:cubicBezTo>
                  <a:cubicBezTo>
                    <a:pt x="1853" y="868"/>
                    <a:pt x="1761" y="844"/>
                    <a:pt x="1675" y="795"/>
                  </a:cubicBezTo>
                  <a:lnTo>
                    <a:pt x="211" y="1"/>
                  </a:lnTo>
                  <a:close/>
                </a:path>
              </a:pathLst>
            </a:custGeom>
            <a:solidFill>
              <a:srgbClr val="CED6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55"/>
            <p:cNvSpPr/>
            <p:nvPr/>
          </p:nvSpPr>
          <p:spPr>
            <a:xfrm>
              <a:off x="2749623" y="2200602"/>
              <a:ext cx="124919" cy="82955"/>
            </a:xfrm>
            <a:custGeom>
              <a:avLst/>
              <a:gdLst/>
              <a:ahLst/>
              <a:cxnLst/>
              <a:rect l="l" t="t" r="r" b="b"/>
              <a:pathLst>
                <a:path w="4757" h="3159" extrusionOk="0">
                  <a:moveTo>
                    <a:pt x="546" y="1"/>
                  </a:moveTo>
                  <a:lnTo>
                    <a:pt x="0" y="996"/>
                  </a:lnTo>
                  <a:lnTo>
                    <a:pt x="3829" y="3092"/>
                  </a:lnTo>
                  <a:cubicBezTo>
                    <a:pt x="3915" y="3137"/>
                    <a:pt x="4008" y="3158"/>
                    <a:pt x="4100" y="3158"/>
                  </a:cubicBezTo>
                  <a:cubicBezTo>
                    <a:pt x="4302" y="3158"/>
                    <a:pt x="4498" y="3053"/>
                    <a:pt x="4604" y="2862"/>
                  </a:cubicBezTo>
                  <a:cubicBezTo>
                    <a:pt x="4757" y="2585"/>
                    <a:pt x="4652" y="2240"/>
                    <a:pt x="4374" y="2087"/>
                  </a:cubicBezTo>
                  <a:lnTo>
                    <a:pt x="546" y="1"/>
                  </a:lnTo>
                  <a:close/>
                </a:path>
              </a:pathLst>
            </a:custGeom>
            <a:solidFill>
              <a:srgbClr val="E2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55"/>
            <p:cNvSpPr/>
            <p:nvPr/>
          </p:nvSpPr>
          <p:spPr>
            <a:xfrm>
              <a:off x="2822495" y="2255906"/>
              <a:ext cx="49054" cy="27494"/>
            </a:xfrm>
            <a:custGeom>
              <a:avLst/>
              <a:gdLst/>
              <a:ahLst/>
              <a:cxnLst/>
              <a:rect l="l" t="t" r="r" b="b"/>
              <a:pathLst>
                <a:path w="1868" h="1047" extrusionOk="0">
                  <a:moveTo>
                    <a:pt x="240" y="0"/>
                  </a:moveTo>
                  <a:lnTo>
                    <a:pt x="1" y="402"/>
                  </a:lnTo>
                  <a:lnTo>
                    <a:pt x="1054" y="976"/>
                  </a:lnTo>
                  <a:cubicBezTo>
                    <a:pt x="1140" y="1024"/>
                    <a:pt x="1234" y="1047"/>
                    <a:pt x="1326" y="1047"/>
                  </a:cubicBezTo>
                  <a:cubicBezTo>
                    <a:pt x="1528" y="1047"/>
                    <a:pt x="1724" y="938"/>
                    <a:pt x="1829" y="747"/>
                  </a:cubicBezTo>
                  <a:cubicBezTo>
                    <a:pt x="1848" y="728"/>
                    <a:pt x="1857" y="699"/>
                    <a:pt x="1867" y="670"/>
                  </a:cubicBezTo>
                  <a:lnTo>
                    <a:pt x="1867" y="670"/>
                  </a:lnTo>
                  <a:cubicBezTo>
                    <a:pt x="1801" y="695"/>
                    <a:pt x="1732" y="707"/>
                    <a:pt x="1663" y="707"/>
                  </a:cubicBezTo>
                  <a:cubicBezTo>
                    <a:pt x="1572" y="707"/>
                    <a:pt x="1480" y="685"/>
                    <a:pt x="1398" y="642"/>
                  </a:cubicBezTo>
                  <a:lnTo>
                    <a:pt x="240" y="0"/>
                  </a:lnTo>
                  <a:close/>
                </a:path>
              </a:pathLst>
            </a:custGeom>
            <a:solidFill>
              <a:srgbClr val="CED6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55"/>
            <p:cNvSpPr/>
            <p:nvPr/>
          </p:nvSpPr>
          <p:spPr>
            <a:xfrm>
              <a:off x="2673968" y="2097059"/>
              <a:ext cx="159109" cy="144036"/>
            </a:xfrm>
            <a:custGeom>
              <a:avLst/>
              <a:gdLst/>
              <a:ahLst/>
              <a:cxnLst/>
              <a:rect l="l" t="t" r="r" b="b"/>
              <a:pathLst>
                <a:path w="6059" h="5485" extrusionOk="0">
                  <a:moveTo>
                    <a:pt x="1896" y="1"/>
                  </a:moveTo>
                  <a:lnTo>
                    <a:pt x="1" y="3418"/>
                  </a:lnTo>
                  <a:lnTo>
                    <a:pt x="3877" y="5485"/>
                  </a:lnTo>
                  <a:lnTo>
                    <a:pt x="6059" y="1484"/>
                  </a:lnTo>
                  <a:lnTo>
                    <a:pt x="4145" y="680"/>
                  </a:lnTo>
                  <a:cubicBezTo>
                    <a:pt x="4106" y="661"/>
                    <a:pt x="4078" y="661"/>
                    <a:pt x="4039" y="661"/>
                  </a:cubicBezTo>
                  <a:lnTo>
                    <a:pt x="3274" y="757"/>
                  </a:lnTo>
                  <a:cubicBezTo>
                    <a:pt x="3226" y="757"/>
                    <a:pt x="3188" y="747"/>
                    <a:pt x="3149" y="728"/>
                  </a:cubicBezTo>
                  <a:lnTo>
                    <a:pt x="1896" y="1"/>
                  </a:lnTo>
                  <a:close/>
                </a:path>
              </a:pathLst>
            </a:custGeom>
            <a:solidFill>
              <a:srgbClr val="E2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55"/>
            <p:cNvSpPr/>
            <p:nvPr/>
          </p:nvSpPr>
          <p:spPr>
            <a:xfrm>
              <a:off x="2659157" y="2039261"/>
              <a:ext cx="98528" cy="170191"/>
            </a:xfrm>
            <a:custGeom>
              <a:avLst/>
              <a:gdLst/>
              <a:ahLst/>
              <a:cxnLst/>
              <a:rect l="l" t="t" r="r" b="b"/>
              <a:pathLst>
                <a:path w="3752" h="6481" extrusionOk="0">
                  <a:moveTo>
                    <a:pt x="0" y="1"/>
                  </a:moveTo>
                  <a:lnTo>
                    <a:pt x="0" y="5810"/>
                  </a:lnTo>
                  <a:lnTo>
                    <a:pt x="1101" y="6451"/>
                  </a:lnTo>
                  <a:cubicBezTo>
                    <a:pt x="1133" y="6471"/>
                    <a:pt x="1170" y="6480"/>
                    <a:pt x="1207" y="6480"/>
                  </a:cubicBezTo>
                  <a:cubicBezTo>
                    <a:pt x="1279" y="6480"/>
                    <a:pt x="1350" y="6444"/>
                    <a:pt x="1388" y="6375"/>
                  </a:cubicBezTo>
                  <a:lnTo>
                    <a:pt x="3694" y="2384"/>
                  </a:lnTo>
                  <a:cubicBezTo>
                    <a:pt x="3752" y="2288"/>
                    <a:pt x="3713" y="2154"/>
                    <a:pt x="3618" y="2097"/>
                  </a:cubicBezTo>
                  <a:lnTo>
                    <a:pt x="0" y="1"/>
                  </a:lnTo>
                  <a:close/>
                </a:path>
              </a:pathLst>
            </a:cu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55"/>
            <p:cNvSpPr/>
            <p:nvPr/>
          </p:nvSpPr>
          <p:spPr>
            <a:xfrm>
              <a:off x="2659157" y="2039261"/>
              <a:ext cx="75918" cy="159109"/>
            </a:xfrm>
            <a:custGeom>
              <a:avLst/>
              <a:gdLst/>
              <a:ahLst/>
              <a:cxnLst/>
              <a:rect l="l" t="t" r="r" b="b"/>
              <a:pathLst>
                <a:path w="2891" h="6059" extrusionOk="0">
                  <a:moveTo>
                    <a:pt x="0" y="1"/>
                  </a:moveTo>
                  <a:lnTo>
                    <a:pt x="0" y="5810"/>
                  </a:lnTo>
                  <a:lnTo>
                    <a:pt x="431" y="6059"/>
                  </a:lnTo>
                  <a:lnTo>
                    <a:pt x="2890" y="1676"/>
                  </a:lnTo>
                  <a:lnTo>
                    <a:pt x="0" y="1"/>
                  </a:lnTo>
                  <a:close/>
                </a:path>
              </a:pathLst>
            </a:custGeom>
            <a:solidFill>
              <a:srgbClr val="4E67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55"/>
            <p:cNvSpPr/>
            <p:nvPr/>
          </p:nvSpPr>
          <p:spPr>
            <a:xfrm>
              <a:off x="2659157" y="2159138"/>
              <a:ext cx="47268" cy="50314"/>
            </a:xfrm>
            <a:custGeom>
              <a:avLst/>
              <a:gdLst/>
              <a:ahLst/>
              <a:cxnLst/>
              <a:rect l="l" t="t" r="r" b="b"/>
              <a:pathLst>
                <a:path w="1800" h="1916" extrusionOk="0">
                  <a:moveTo>
                    <a:pt x="0" y="1"/>
                  </a:moveTo>
                  <a:lnTo>
                    <a:pt x="0" y="1245"/>
                  </a:lnTo>
                  <a:lnTo>
                    <a:pt x="1101" y="1886"/>
                  </a:lnTo>
                  <a:cubicBezTo>
                    <a:pt x="1133" y="1906"/>
                    <a:pt x="1170" y="1915"/>
                    <a:pt x="1207" y="1915"/>
                  </a:cubicBezTo>
                  <a:cubicBezTo>
                    <a:pt x="1279" y="1915"/>
                    <a:pt x="1350" y="1879"/>
                    <a:pt x="1388" y="1810"/>
                  </a:cubicBezTo>
                  <a:lnTo>
                    <a:pt x="1799" y="1092"/>
                  </a:lnTo>
                  <a:lnTo>
                    <a:pt x="0" y="1"/>
                  </a:lnTo>
                  <a:close/>
                </a:path>
              </a:pathLst>
            </a:custGeom>
            <a:solidFill>
              <a:srgbClr val="E8ED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55"/>
            <p:cNvSpPr/>
            <p:nvPr/>
          </p:nvSpPr>
          <p:spPr>
            <a:xfrm>
              <a:off x="2659157" y="2159138"/>
              <a:ext cx="24894" cy="39232"/>
            </a:xfrm>
            <a:custGeom>
              <a:avLst/>
              <a:gdLst/>
              <a:ahLst/>
              <a:cxnLst/>
              <a:rect l="l" t="t" r="r" b="b"/>
              <a:pathLst>
                <a:path w="948" h="1494" extrusionOk="0">
                  <a:moveTo>
                    <a:pt x="0" y="1"/>
                  </a:moveTo>
                  <a:lnTo>
                    <a:pt x="0" y="1245"/>
                  </a:lnTo>
                  <a:lnTo>
                    <a:pt x="431" y="1494"/>
                  </a:lnTo>
                  <a:lnTo>
                    <a:pt x="948" y="575"/>
                  </a:lnTo>
                  <a:lnTo>
                    <a:pt x="0" y="1"/>
                  </a:lnTo>
                  <a:close/>
                </a:path>
              </a:pathLst>
            </a:custGeom>
            <a:solidFill>
              <a:srgbClr val="465C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55"/>
            <p:cNvSpPr/>
            <p:nvPr/>
          </p:nvSpPr>
          <p:spPr>
            <a:xfrm>
              <a:off x="2706898" y="2179463"/>
              <a:ext cx="67121" cy="53859"/>
            </a:xfrm>
            <a:custGeom>
              <a:avLst/>
              <a:gdLst/>
              <a:ahLst/>
              <a:cxnLst/>
              <a:rect l="l" t="t" r="r" b="b"/>
              <a:pathLst>
                <a:path w="2556" h="2051" extrusionOk="0">
                  <a:moveTo>
                    <a:pt x="1902" y="1"/>
                  </a:moveTo>
                  <a:cubicBezTo>
                    <a:pt x="1788" y="1"/>
                    <a:pt x="1672" y="35"/>
                    <a:pt x="1570" y="107"/>
                  </a:cubicBezTo>
                  <a:lnTo>
                    <a:pt x="316" y="1016"/>
                  </a:lnTo>
                  <a:cubicBezTo>
                    <a:pt x="58" y="1198"/>
                    <a:pt x="1" y="1562"/>
                    <a:pt x="192" y="1811"/>
                  </a:cubicBezTo>
                  <a:cubicBezTo>
                    <a:pt x="302" y="1968"/>
                    <a:pt x="477" y="2051"/>
                    <a:pt x="654" y="2051"/>
                  </a:cubicBezTo>
                  <a:cubicBezTo>
                    <a:pt x="769" y="2051"/>
                    <a:pt x="885" y="2016"/>
                    <a:pt x="986" y="1945"/>
                  </a:cubicBezTo>
                  <a:lnTo>
                    <a:pt x="2240" y="1045"/>
                  </a:lnTo>
                  <a:cubicBezTo>
                    <a:pt x="2508" y="854"/>
                    <a:pt x="2556" y="490"/>
                    <a:pt x="2364" y="232"/>
                  </a:cubicBezTo>
                  <a:cubicBezTo>
                    <a:pt x="2249" y="81"/>
                    <a:pt x="2077" y="1"/>
                    <a:pt x="1902" y="1"/>
                  </a:cubicBezTo>
                  <a:close/>
                </a:path>
              </a:pathLst>
            </a:custGeom>
            <a:solidFill>
              <a:srgbClr val="CED6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55"/>
            <p:cNvSpPr/>
            <p:nvPr/>
          </p:nvSpPr>
          <p:spPr>
            <a:xfrm>
              <a:off x="2710154" y="2180513"/>
              <a:ext cx="63864" cy="52914"/>
            </a:xfrm>
            <a:custGeom>
              <a:avLst/>
              <a:gdLst/>
              <a:ahLst/>
              <a:cxnLst/>
              <a:rect l="l" t="t" r="r" b="b"/>
              <a:pathLst>
                <a:path w="2432" h="2015" extrusionOk="0">
                  <a:moveTo>
                    <a:pt x="2001" y="0"/>
                  </a:moveTo>
                  <a:lnTo>
                    <a:pt x="2001" y="0"/>
                  </a:lnTo>
                  <a:cubicBezTo>
                    <a:pt x="2097" y="249"/>
                    <a:pt x="2011" y="527"/>
                    <a:pt x="1800" y="680"/>
                  </a:cubicBezTo>
                  <a:lnTo>
                    <a:pt x="546" y="1589"/>
                  </a:lnTo>
                  <a:cubicBezTo>
                    <a:pt x="445" y="1661"/>
                    <a:pt x="329" y="1699"/>
                    <a:pt x="211" y="1699"/>
                  </a:cubicBezTo>
                  <a:cubicBezTo>
                    <a:pt x="141" y="1699"/>
                    <a:pt x="69" y="1685"/>
                    <a:pt x="1" y="1656"/>
                  </a:cubicBezTo>
                  <a:lnTo>
                    <a:pt x="1" y="1656"/>
                  </a:lnTo>
                  <a:cubicBezTo>
                    <a:pt x="89" y="1883"/>
                    <a:pt x="303" y="2015"/>
                    <a:pt x="525" y="2015"/>
                  </a:cubicBezTo>
                  <a:cubicBezTo>
                    <a:pt x="640" y="2015"/>
                    <a:pt x="758" y="1980"/>
                    <a:pt x="862" y="1905"/>
                  </a:cubicBezTo>
                  <a:lnTo>
                    <a:pt x="2116" y="1005"/>
                  </a:lnTo>
                  <a:cubicBezTo>
                    <a:pt x="2384" y="814"/>
                    <a:pt x="2432" y="440"/>
                    <a:pt x="2240" y="192"/>
                  </a:cubicBezTo>
                  <a:cubicBezTo>
                    <a:pt x="2173" y="106"/>
                    <a:pt x="2097" y="39"/>
                    <a:pt x="2001" y="0"/>
                  </a:cubicBezTo>
                  <a:close/>
                </a:path>
              </a:pathLst>
            </a:custGeom>
            <a:solidFill>
              <a:srgbClr val="A9B4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55"/>
            <p:cNvSpPr/>
            <p:nvPr/>
          </p:nvSpPr>
          <p:spPr>
            <a:xfrm>
              <a:off x="2732528" y="2203254"/>
              <a:ext cx="59847" cy="48528"/>
            </a:xfrm>
            <a:custGeom>
              <a:avLst/>
              <a:gdLst/>
              <a:ahLst/>
              <a:cxnLst/>
              <a:rect l="l" t="t" r="r" b="b"/>
              <a:pathLst>
                <a:path w="2279" h="1848" extrusionOk="0">
                  <a:moveTo>
                    <a:pt x="1629" y="1"/>
                  </a:moveTo>
                  <a:cubicBezTo>
                    <a:pt x="1512" y="1"/>
                    <a:pt x="1394" y="37"/>
                    <a:pt x="1293" y="110"/>
                  </a:cubicBezTo>
                  <a:lnTo>
                    <a:pt x="326" y="809"/>
                  </a:lnTo>
                  <a:cubicBezTo>
                    <a:pt x="68" y="1000"/>
                    <a:pt x="1" y="1364"/>
                    <a:pt x="192" y="1623"/>
                  </a:cubicBezTo>
                  <a:cubicBezTo>
                    <a:pt x="306" y="1770"/>
                    <a:pt x="473" y="1847"/>
                    <a:pt x="643" y="1847"/>
                  </a:cubicBezTo>
                  <a:cubicBezTo>
                    <a:pt x="759" y="1847"/>
                    <a:pt x="876" y="1811"/>
                    <a:pt x="977" y="1737"/>
                  </a:cubicBezTo>
                  <a:lnTo>
                    <a:pt x="1963" y="1039"/>
                  </a:lnTo>
                  <a:cubicBezTo>
                    <a:pt x="2221" y="847"/>
                    <a:pt x="2278" y="484"/>
                    <a:pt x="2077" y="225"/>
                  </a:cubicBezTo>
                  <a:cubicBezTo>
                    <a:pt x="1969" y="77"/>
                    <a:pt x="1801" y="1"/>
                    <a:pt x="1629" y="1"/>
                  </a:cubicBezTo>
                  <a:close/>
                </a:path>
              </a:pathLst>
            </a:custGeom>
            <a:solidFill>
              <a:srgbClr val="CED6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55"/>
            <p:cNvSpPr/>
            <p:nvPr/>
          </p:nvSpPr>
          <p:spPr>
            <a:xfrm>
              <a:off x="2735810" y="2204384"/>
              <a:ext cx="56564" cy="47399"/>
            </a:xfrm>
            <a:custGeom>
              <a:avLst/>
              <a:gdLst/>
              <a:ahLst/>
              <a:cxnLst/>
              <a:rect l="l" t="t" r="r" b="b"/>
              <a:pathLst>
                <a:path w="2154" h="1805" extrusionOk="0">
                  <a:moveTo>
                    <a:pt x="1713" y="0"/>
                  </a:moveTo>
                  <a:lnTo>
                    <a:pt x="1713" y="0"/>
                  </a:lnTo>
                  <a:cubicBezTo>
                    <a:pt x="1809" y="240"/>
                    <a:pt x="1732" y="517"/>
                    <a:pt x="1522" y="670"/>
                  </a:cubicBezTo>
                  <a:lnTo>
                    <a:pt x="546" y="1379"/>
                  </a:lnTo>
                  <a:cubicBezTo>
                    <a:pt x="444" y="1450"/>
                    <a:pt x="328" y="1488"/>
                    <a:pt x="211" y="1488"/>
                  </a:cubicBezTo>
                  <a:cubicBezTo>
                    <a:pt x="140" y="1488"/>
                    <a:pt x="69" y="1474"/>
                    <a:pt x="0" y="1446"/>
                  </a:cubicBezTo>
                  <a:lnTo>
                    <a:pt x="0" y="1446"/>
                  </a:lnTo>
                  <a:cubicBezTo>
                    <a:pt x="19" y="1493"/>
                    <a:pt x="38" y="1541"/>
                    <a:pt x="67" y="1580"/>
                  </a:cubicBezTo>
                  <a:cubicBezTo>
                    <a:pt x="181" y="1727"/>
                    <a:pt x="348" y="1804"/>
                    <a:pt x="520" y="1804"/>
                  </a:cubicBezTo>
                  <a:cubicBezTo>
                    <a:pt x="637" y="1804"/>
                    <a:pt x="756" y="1768"/>
                    <a:pt x="861" y="1694"/>
                  </a:cubicBezTo>
                  <a:lnTo>
                    <a:pt x="1838" y="996"/>
                  </a:lnTo>
                  <a:cubicBezTo>
                    <a:pt x="2096" y="804"/>
                    <a:pt x="2153" y="441"/>
                    <a:pt x="1952" y="182"/>
                  </a:cubicBezTo>
                  <a:cubicBezTo>
                    <a:pt x="1895" y="106"/>
                    <a:pt x="1809" y="39"/>
                    <a:pt x="1713" y="0"/>
                  </a:cubicBezTo>
                  <a:close/>
                </a:path>
              </a:pathLst>
            </a:custGeom>
            <a:solidFill>
              <a:srgbClr val="A9B4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55"/>
            <p:cNvSpPr/>
            <p:nvPr/>
          </p:nvSpPr>
          <p:spPr>
            <a:xfrm>
              <a:off x="2758158" y="2226967"/>
              <a:ext cx="52310" cy="43303"/>
            </a:xfrm>
            <a:custGeom>
              <a:avLst/>
              <a:gdLst/>
              <a:ahLst/>
              <a:cxnLst/>
              <a:rect l="l" t="t" r="r" b="b"/>
              <a:pathLst>
                <a:path w="1992" h="1649" extrusionOk="0">
                  <a:moveTo>
                    <a:pt x="1340" y="1"/>
                  </a:moveTo>
                  <a:cubicBezTo>
                    <a:pt x="1227" y="1"/>
                    <a:pt x="1114" y="35"/>
                    <a:pt x="1015" y="107"/>
                  </a:cubicBezTo>
                  <a:lnTo>
                    <a:pt x="317" y="614"/>
                  </a:lnTo>
                  <a:cubicBezTo>
                    <a:pt x="58" y="796"/>
                    <a:pt x="1" y="1160"/>
                    <a:pt x="183" y="1409"/>
                  </a:cubicBezTo>
                  <a:cubicBezTo>
                    <a:pt x="299" y="1566"/>
                    <a:pt x="475" y="1648"/>
                    <a:pt x="652" y="1648"/>
                  </a:cubicBezTo>
                  <a:cubicBezTo>
                    <a:pt x="766" y="1648"/>
                    <a:pt x="879" y="1614"/>
                    <a:pt x="977" y="1543"/>
                  </a:cubicBezTo>
                  <a:lnTo>
                    <a:pt x="1676" y="1035"/>
                  </a:lnTo>
                  <a:cubicBezTo>
                    <a:pt x="1944" y="844"/>
                    <a:pt x="1991" y="480"/>
                    <a:pt x="1800" y="231"/>
                  </a:cubicBezTo>
                  <a:cubicBezTo>
                    <a:pt x="1684" y="81"/>
                    <a:pt x="1513" y="1"/>
                    <a:pt x="1340" y="1"/>
                  </a:cubicBezTo>
                  <a:close/>
                </a:path>
              </a:pathLst>
            </a:custGeom>
            <a:solidFill>
              <a:srgbClr val="CED6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55"/>
            <p:cNvSpPr/>
            <p:nvPr/>
          </p:nvSpPr>
          <p:spPr>
            <a:xfrm>
              <a:off x="2761178" y="2228018"/>
              <a:ext cx="49290" cy="42252"/>
            </a:xfrm>
            <a:custGeom>
              <a:avLst/>
              <a:gdLst/>
              <a:ahLst/>
              <a:cxnLst/>
              <a:rect l="l" t="t" r="r" b="b"/>
              <a:pathLst>
                <a:path w="1877" h="1609" extrusionOk="0">
                  <a:moveTo>
                    <a:pt x="1417" y="0"/>
                  </a:moveTo>
                  <a:cubicBezTo>
                    <a:pt x="1503" y="230"/>
                    <a:pt x="1417" y="498"/>
                    <a:pt x="1216" y="651"/>
                  </a:cubicBezTo>
                  <a:lnTo>
                    <a:pt x="517" y="1148"/>
                  </a:lnTo>
                  <a:cubicBezTo>
                    <a:pt x="419" y="1222"/>
                    <a:pt x="305" y="1261"/>
                    <a:pt x="190" y="1261"/>
                  </a:cubicBezTo>
                  <a:cubicBezTo>
                    <a:pt x="126" y="1261"/>
                    <a:pt x="62" y="1249"/>
                    <a:pt x="1" y="1225"/>
                  </a:cubicBezTo>
                  <a:lnTo>
                    <a:pt x="1" y="1225"/>
                  </a:lnTo>
                  <a:cubicBezTo>
                    <a:pt x="20" y="1273"/>
                    <a:pt x="39" y="1321"/>
                    <a:pt x="68" y="1369"/>
                  </a:cubicBezTo>
                  <a:cubicBezTo>
                    <a:pt x="184" y="1526"/>
                    <a:pt x="360" y="1608"/>
                    <a:pt x="539" y="1608"/>
                  </a:cubicBezTo>
                  <a:cubicBezTo>
                    <a:pt x="654" y="1608"/>
                    <a:pt x="770" y="1574"/>
                    <a:pt x="872" y="1503"/>
                  </a:cubicBezTo>
                  <a:lnTo>
                    <a:pt x="1561" y="995"/>
                  </a:lnTo>
                  <a:cubicBezTo>
                    <a:pt x="1829" y="804"/>
                    <a:pt x="1876" y="440"/>
                    <a:pt x="1685" y="182"/>
                  </a:cubicBezTo>
                  <a:cubicBezTo>
                    <a:pt x="1618" y="96"/>
                    <a:pt x="1522" y="29"/>
                    <a:pt x="1417" y="0"/>
                  </a:cubicBezTo>
                  <a:close/>
                </a:path>
              </a:pathLst>
            </a:custGeom>
            <a:solidFill>
              <a:srgbClr val="A9B4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55"/>
            <p:cNvSpPr/>
            <p:nvPr/>
          </p:nvSpPr>
          <p:spPr>
            <a:xfrm>
              <a:off x="2783814" y="2250706"/>
              <a:ext cx="45010" cy="37919"/>
            </a:xfrm>
            <a:custGeom>
              <a:avLst/>
              <a:gdLst/>
              <a:ahLst/>
              <a:cxnLst/>
              <a:rect l="l" t="t" r="r" b="b"/>
              <a:pathLst>
                <a:path w="1714" h="1444" extrusionOk="0">
                  <a:moveTo>
                    <a:pt x="1057" y="0"/>
                  </a:moveTo>
                  <a:cubicBezTo>
                    <a:pt x="942" y="0"/>
                    <a:pt x="826" y="34"/>
                    <a:pt x="727" y="103"/>
                  </a:cubicBezTo>
                  <a:lnTo>
                    <a:pt x="316" y="409"/>
                  </a:lnTo>
                  <a:cubicBezTo>
                    <a:pt x="57" y="600"/>
                    <a:pt x="0" y="954"/>
                    <a:pt x="182" y="1203"/>
                  </a:cubicBezTo>
                  <a:cubicBezTo>
                    <a:pt x="298" y="1360"/>
                    <a:pt x="475" y="1443"/>
                    <a:pt x="651" y="1443"/>
                  </a:cubicBezTo>
                  <a:cubicBezTo>
                    <a:pt x="765" y="1443"/>
                    <a:pt x="879" y="1409"/>
                    <a:pt x="976" y="1337"/>
                  </a:cubicBezTo>
                  <a:lnTo>
                    <a:pt x="1397" y="1031"/>
                  </a:lnTo>
                  <a:cubicBezTo>
                    <a:pt x="1656" y="849"/>
                    <a:pt x="1713" y="485"/>
                    <a:pt x="1512" y="227"/>
                  </a:cubicBezTo>
                  <a:cubicBezTo>
                    <a:pt x="1403" y="77"/>
                    <a:pt x="1231" y="0"/>
                    <a:pt x="1057" y="0"/>
                  </a:cubicBezTo>
                  <a:close/>
                </a:path>
              </a:pathLst>
            </a:custGeom>
            <a:solidFill>
              <a:srgbClr val="CED6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55"/>
            <p:cNvSpPr/>
            <p:nvPr/>
          </p:nvSpPr>
          <p:spPr>
            <a:xfrm>
              <a:off x="2786807" y="2251888"/>
              <a:ext cx="42016" cy="36764"/>
            </a:xfrm>
            <a:custGeom>
              <a:avLst/>
              <a:gdLst/>
              <a:ahLst/>
              <a:cxnLst/>
              <a:rect l="l" t="t" r="r" b="b"/>
              <a:pathLst>
                <a:path w="1600" h="1400" extrusionOk="0">
                  <a:moveTo>
                    <a:pt x="1149" y="0"/>
                  </a:moveTo>
                  <a:lnTo>
                    <a:pt x="1149" y="0"/>
                  </a:lnTo>
                  <a:cubicBezTo>
                    <a:pt x="1245" y="239"/>
                    <a:pt x="1168" y="517"/>
                    <a:pt x="958" y="661"/>
                  </a:cubicBezTo>
                  <a:lnTo>
                    <a:pt x="537" y="967"/>
                  </a:lnTo>
                  <a:cubicBezTo>
                    <a:pt x="442" y="1038"/>
                    <a:pt x="329" y="1072"/>
                    <a:pt x="213" y="1072"/>
                  </a:cubicBezTo>
                  <a:cubicBezTo>
                    <a:pt x="142" y="1072"/>
                    <a:pt x="70" y="1059"/>
                    <a:pt x="1" y="1034"/>
                  </a:cubicBezTo>
                  <a:lnTo>
                    <a:pt x="1" y="1034"/>
                  </a:lnTo>
                  <a:cubicBezTo>
                    <a:pt x="90" y="1263"/>
                    <a:pt x="311" y="1400"/>
                    <a:pt x="537" y="1400"/>
                  </a:cubicBezTo>
                  <a:cubicBezTo>
                    <a:pt x="650" y="1400"/>
                    <a:pt x="763" y="1366"/>
                    <a:pt x="862" y="1292"/>
                  </a:cubicBezTo>
                  <a:lnTo>
                    <a:pt x="1283" y="986"/>
                  </a:lnTo>
                  <a:cubicBezTo>
                    <a:pt x="1542" y="804"/>
                    <a:pt x="1599" y="431"/>
                    <a:pt x="1398" y="182"/>
                  </a:cubicBezTo>
                  <a:cubicBezTo>
                    <a:pt x="1331" y="96"/>
                    <a:pt x="1255" y="38"/>
                    <a:pt x="1149" y="0"/>
                  </a:cubicBezTo>
                  <a:close/>
                </a:path>
              </a:pathLst>
            </a:custGeom>
            <a:solidFill>
              <a:srgbClr val="A9B4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55"/>
            <p:cNvSpPr/>
            <p:nvPr/>
          </p:nvSpPr>
          <p:spPr>
            <a:xfrm>
              <a:off x="2788829" y="2102101"/>
              <a:ext cx="64862" cy="99788"/>
            </a:xfrm>
            <a:custGeom>
              <a:avLst/>
              <a:gdLst/>
              <a:ahLst/>
              <a:cxnLst/>
              <a:rect l="l" t="t" r="r" b="b"/>
              <a:pathLst>
                <a:path w="2470" h="3800" extrusionOk="0">
                  <a:moveTo>
                    <a:pt x="527" y="0"/>
                  </a:moveTo>
                  <a:cubicBezTo>
                    <a:pt x="441" y="0"/>
                    <a:pt x="364" y="58"/>
                    <a:pt x="345" y="144"/>
                  </a:cubicBezTo>
                  <a:lnTo>
                    <a:pt x="0" y="1522"/>
                  </a:lnTo>
                  <a:lnTo>
                    <a:pt x="0" y="3034"/>
                  </a:lnTo>
                  <a:cubicBezTo>
                    <a:pt x="0" y="3455"/>
                    <a:pt x="345" y="3800"/>
                    <a:pt x="766" y="3800"/>
                  </a:cubicBezTo>
                  <a:cubicBezTo>
                    <a:pt x="1178" y="3800"/>
                    <a:pt x="1522" y="3455"/>
                    <a:pt x="1522" y="3034"/>
                  </a:cubicBezTo>
                  <a:lnTo>
                    <a:pt x="1522" y="1895"/>
                  </a:lnTo>
                  <a:lnTo>
                    <a:pt x="2470" y="0"/>
                  </a:lnTo>
                  <a:close/>
                </a:path>
              </a:pathLst>
            </a:custGeom>
            <a:solidFill>
              <a:srgbClr val="CED6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55"/>
            <p:cNvSpPr/>
            <p:nvPr/>
          </p:nvSpPr>
          <p:spPr>
            <a:xfrm>
              <a:off x="2788829" y="2102101"/>
              <a:ext cx="27415" cy="99788"/>
            </a:xfrm>
            <a:custGeom>
              <a:avLst/>
              <a:gdLst/>
              <a:ahLst/>
              <a:cxnLst/>
              <a:rect l="l" t="t" r="r" b="b"/>
              <a:pathLst>
                <a:path w="1044" h="3800" extrusionOk="0">
                  <a:moveTo>
                    <a:pt x="527" y="0"/>
                  </a:moveTo>
                  <a:cubicBezTo>
                    <a:pt x="441" y="0"/>
                    <a:pt x="364" y="58"/>
                    <a:pt x="335" y="144"/>
                  </a:cubicBezTo>
                  <a:lnTo>
                    <a:pt x="0" y="1512"/>
                  </a:lnTo>
                  <a:lnTo>
                    <a:pt x="0" y="3034"/>
                  </a:lnTo>
                  <a:cubicBezTo>
                    <a:pt x="0" y="3455"/>
                    <a:pt x="335" y="3800"/>
                    <a:pt x="756" y="3800"/>
                  </a:cubicBezTo>
                  <a:cubicBezTo>
                    <a:pt x="852" y="3800"/>
                    <a:pt x="948" y="3781"/>
                    <a:pt x="1044" y="3742"/>
                  </a:cubicBezTo>
                  <a:cubicBezTo>
                    <a:pt x="756" y="3627"/>
                    <a:pt x="565" y="3350"/>
                    <a:pt x="565" y="3034"/>
                  </a:cubicBezTo>
                  <a:lnTo>
                    <a:pt x="565" y="1522"/>
                  </a:lnTo>
                  <a:lnTo>
                    <a:pt x="948" y="0"/>
                  </a:lnTo>
                  <a:close/>
                </a:path>
              </a:pathLst>
            </a:custGeom>
            <a:solidFill>
              <a:srgbClr val="A9B4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 name="Google Shape;576;p55"/>
          <p:cNvGrpSpPr/>
          <p:nvPr/>
        </p:nvGrpSpPr>
        <p:grpSpPr>
          <a:xfrm>
            <a:off x="4371582" y="1597924"/>
            <a:ext cx="378249" cy="265909"/>
            <a:chOff x="3954432" y="2942999"/>
            <a:chExt cx="378249" cy="265909"/>
          </a:xfrm>
        </p:grpSpPr>
        <p:sp>
          <p:nvSpPr>
            <p:cNvPr id="577" name="Google Shape;577;p55"/>
            <p:cNvSpPr/>
            <p:nvPr/>
          </p:nvSpPr>
          <p:spPr>
            <a:xfrm>
              <a:off x="3954432" y="2981207"/>
              <a:ext cx="378249" cy="227700"/>
            </a:xfrm>
            <a:custGeom>
              <a:avLst/>
              <a:gdLst/>
              <a:ahLst/>
              <a:cxnLst/>
              <a:rect l="l" t="t" r="r" b="b"/>
              <a:pathLst>
                <a:path w="14404" h="8671" extrusionOk="0">
                  <a:moveTo>
                    <a:pt x="7207" y="0"/>
                  </a:moveTo>
                  <a:cubicBezTo>
                    <a:pt x="6346" y="0"/>
                    <a:pt x="5054" y="546"/>
                    <a:pt x="3388" y="1637"/>
                  </a:cubicBezTo>
                  <a:cubicBezTo>
                    <a:pt x="2307" y="2345"/>
                    <a:pt x="1264" y="3110"/>
                    <a:pt x="259" y="3924"/>
                  </a:cubicBezTo>
                  <a:cubicBezTo>
                    <a:pt x="0" y="4134"/>
                    <a:pt x="0" y="4527"/>
                    <a:pt x="259" y="4747"/>
                  </a:cubicBezTo>
                  <a:cubicBezTo>
                    <a:pt x="1264" y="5560"/>
                    <a:pt x="2307" y="6326"/>
                    <a:pt x="3388" y="7034"/>
                  </a:cubicBezTo>
                  <a:cubicBezTo>
                    <a:pt x="5063" y="8125"/>
                    <a:pt x="6346" y="8671"/>
                    <a:pt x="7207" y="8671"/>
                  </a:cubicBezTo>
                  <a:cubicBezTo>
                    <a:pt x="8059" y="8671"/>
                    <a:pt x="9351" y="8116"/>
                    <a:pt x="11025" y="7034"/>
                  </a:cubicBezTo>
                  <a:cubicBezTo>
                    <a:pt x="12107" y="6326"/>
                    <a:pt x="13150" y="5560"/>
                    <a:pt x="14145" y="4747"/>
                  </a:cubicBezTo>
                  <a:cubicBezTo>
                    <a:pt x="14404" y="4536"/>
                    <a:pt x="14404" y="4134"/>
                    <a:pt x="14145" y="3924"/>
                  </a:cubicBezTo>
                  <a:cubicBezTo>
                    <a:pt x="13150" y="3110"/>
                    <a:pt x="12107" y="2345"/>
                    <a:pt x="11025" y="1637"/>
                  </a:cubicBezTo>
                  <a:cubicBezTo>
                    <a:pt x="9351" y="546"/>
                    <a:pt x="8059" y="0"/>
                    <a:pt x="7207" y="0"/>
                  </a:cubicBezTo>
                  <a:close/>
                </a:path>
              </a:pathLst>
            </a:custGeom>
            <a:solidFill>
              <a:srgbClr val="E2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55"/>
            <p:cNvSpPr/>
            <p:nvPr/>
          </p:nvSpPr>
          <p:spPr>
            <a:xfrm>
              <a:off x="3954432" y="2980944"/>
              <a:ext cx="208111" cy="227727"/>
            </a:xfrm>
            <a:custGeom>
              <a:avLst/>
              <a:gdLst/>
              <a:ahLst/>
              <a:cxnLst/>
              <a:rect l="l" t="t" r="r" b="b"/>
              <a:pathLst>
                <a:path w="7925" h="8672" extrusionOk="0">
                  <a:moveTo>
                    <a:pt x="7207" y="1"/>
                  </a:moveTo>
                  <a:cubicBezTo>
                    <a:pt x="6346" y="1"/>
                    <a:pt x="5063" y="556"/>
                    <a:pt x="3379" y="1637"/>
                  </a:cubicBezTo>
                  <a:cubicBezTo>
                    <a:pt x="2297" y="2345"/>
                    <a:pt x="1264" y="3111"/>
                    <a:pt x="259" y="3934"/>
                  </a:cubicBezTo>
                  <a:cubicBezTo>
                    <a:pt x="0" y="4144"/>
                    <a:pt x="0" y="4537"/>
                    <a:pt x="259" y="4747"/>
                  </a:cubicBezTo>
                  <a:cubicBezTo>
                    <a:pt x="1264" y="5561"/>
                    <a:pt x="2297" y="6326"/>
                    <a:pt x="3379" y="7044"/>
                  </a:cubicBezTo>
                  <a:cubicBezTo>
                    <a:pt x="5054" y="8126"/>
                    <a:pt x="6346" y="8671"/>
                    <a:pt x="7207" y="8671"/>
                  </a:cubicBezTo>
                  <a:cubicBezTo>
                    <a:pt x="7446" y="8671"/>
                    <a:pt x="7685" y="8633"/>
                    <a:pt x="7925" y="8575"/>
                  </a:cubicBezTo>
                  <a:cubicBezTo>
                    <a:pt x="7121" y="8374"/>
                    <a:pt x="6078" y="7858"/>
                    <a:pt x="4814" y="7044"/>
                  </a:cubicBezTo>
                  <a:cubicBezTo>
                    <a:pt x="3733" y="6326"/>
                    <a:pt x="2699" y="5570"/>
                    <a:pt x="1694" y="4747"/>
                  </a:cubicBezTo>
                  <a:cubicBezTo>
                    <a:pt x="1436" y="4537"/>
                    <a:pt x="1436" y="4144"/>
                    <a:pt x="1694" y="3934"/>
                  </a:cubicBezTo>
                  <a:cubicBezTo>
                    <a:pt x="2699" y="3111"/>
                    <a:pt x="3733" y="2345"/>
                    <a:pt x="4814" y="1637"/>
                  </a:cubicBezTo>
                  <a:cubicBezTo>
                    <a:pt x="6078" y="824"/>
                    <a:pt x="7121" y="307"/>
                    <a:pt x="7925" y="106"/>
                  </a:cubicBezTo>
                  <a:cubicBezTo>
                    <a:pt x="7685" y="39"/>
                    <a:pt x="7446" y="10"/>
                    <a:pt x="7207" y="1"/>
                  </a:cubicBezTo>
                  <a:close/>
                </a:path>
              </a:pathLst>
            </a:custGeom>
            <a:solidFill>
              <a:srgbClr val="E2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55"/>
            <p:cNvSpPr/>
            <p:nvPr/>
          </p:nvSpPr>
          <p:spPr>
            <a:xfrm>
              <a:off x="4034604" y="3013270"/>
              <a:ext cx="190516" cy="163232"/>
            </a:xfrm>
            <a:custGeom>
              <a:avLst/>
              <a:gdLst/>
              <a:ahLst/>
              <a:cxnLst/>
              <a:rect l="l" t="t" r="r" b="b"/>
              <a:pathLst>
                <a:path w="7255" h="6216" extrusionOk="0">
                  <a:moveTo>
                    <a:pt x="4127" y="0"/>
                  </a:moveTo>
                  <a:cubicBezTo>
                    <a:pt x="3364" y="0"/>
                    <a:pt x="2587" y="283"/>
                    <a:pt x="1953" y="913"/>
                  </a:cubicBezTo>
                  <a:cubicBezTo>
                    <a:pt x="0" y="2866"/>
                    <a:pt x="1388" y="6215"/>
                    <a:pt x="4154" y="6215"/>
                  </a:cubicBezTo>
                  <a:cubicBezTo>
                    <a:pt x="5857" y="6206"/>
                    <a:pt x="7245" y="4818"/>
                    <a:pt x="7255" y="3105"/>
                  </a:cubicBezTo>
                  <a:cubicBezTo>
                    <a:pt x="7255" y="1239"/>
                    <a:pt x="5724" y="0"/>
                    <a:pt x="4127" y="0"/>
                  </a:cubicBezTo>
                  <a:close/>
                </a:path>
              </a:pathLst>
            </a:custGeom>
            <a:solidFill>
              <a:srgbClr val="6A7F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55"/>
            <p:cNvSpPr/>
            <p:nvPr/>
          </p:nvSpPr>
          <p:spPr>
            <a:xfrm>
              <a:off x="4062256" y="3013349"/>
              <a:ext cx="96768" cy="163101"/>
            </a:xfrm>
            <a:custGeom>
              <a:avLst/>
              <a:gdLst/>
              <a:ahLst/>
              <a:cxnLst/>
              <a:rect l="l" t="t" r="r" b="b"/>
              <a:pathLst>
                <a:path w="3685" h="6211" extrusionOk="0">
                  <a:moveTo>
                    <a:pt x="3088" y="0"/>
                  </a:moveTo>
                  <a:cubicBezTo>
                    <a:pt x="1418" y="0"/>
                    <a:pt x="0" y="1363"/>
                    <a:pt x="0" y="3102"/>
                  </a:cubicBezTo>
                  <a:cubicBezTo>
                    <a:pt x="0" y="4852"/>
                    <a:pt x="1423" y="6210"/>
                    <a:pt x="3097" y="6210"/>
                  </a:cubicBezTo>
                  <a:cubicBezTo>
                    <a:pt x="3290" y="6210"/>
                    <a:pt x="3487" y="6192"/>
                    <a:pt x="3685" y="6155"/>
                  </a:cubicBezTo>
                  <a:cubicBezTo>
                    <a:pt x="2230" y="5868"/>
                    <a:pt x="1177" y="4585"/>
                    <a:pt x="1177" y="3102"/>
                  </a:cubicBezTo>
                  <a:cubicBezTo>
                    <a:pt x="1177" y="1618"/>
                    <a:pt x="2230" y="346"/>
                    <a:pt x="3685" y="58"/>
                  </a:cubicBezTo>
                  <a:cubicBezTo>
                    <a:pt x="3483" y="19"/>
                    <a:pt x="3284" y="0"/>
                    <a:pt x="3088" y="0"/>
                  </a:cubicBezTo>
                  <a:close/>
                </a:path>
              </a:pathLst>
            </a:custGeom>
            <a:solidFill>
              <a:srgbClr val="5068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55"/>
            <p:cNvSpPr/>
            <p:nvPr/>
          </p:nvSpPr>
          <p:spPr>
            <a:xfrm>
              <a:off x="4088647" y="3053763"/>
              <a:ext cx="96007" cy="82273"/>
            </a:xfrm>
            <a:custGeom>
              <a:avLst/>
              <a:gdLst/>
              <a:ahLst/>
              <a:cxnLst/>
              <a:rect l="l" t="t" r="r" b="b"/>
              <a:pathLst>
                <a:path w="3656" h="3133" extrusionOk="0">
                  <a:moveTo>
                    <a:pt x="2081" y="1"/>
                  </a:moveTo>
                  <a:cubicBezTo>
                    <a:pt x="1697" y="1"/>
                    <a:pt x="1305" y="143"/>
                    <a:pt x="986" y="462"/>
                  </a:cubicBezTo>
                  <a:cubicBezTo>
                    <a:pt x="0" y="1448"/>
                    <a:pt x="699" y="3132"/>
                    <a:pt x="2096" y="3132"/>
                  </a:cubicBezTo>
                  <a:cubicBezTo>
                    <a:pt x="2957" y="3132"/>
                    <a:pt x="3656" y="2434"/>
                    <a:pt x="3656" y="1563"/>
                  </a:cubicBezTo>
                  <a:cubicBezTo>
                    <a:pt x="3656" y="624"/>
                    <a:pt x="2885" y="1"/>
                    <a:pt x="2081" y="1"/>
                  </a:cubicBezTo>
                  <a:close/>
                </a:path>
              </a:pathLst>
            </a:custGeom>
            <a:solidFill>
              <a:srgbClr val="455F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55"/>
            <p:cNvSpPr/>
            <p:nvPr/>
          </p:nvSpPr>
          <p:spPr>
            <a:xfrm>
              <a:off x="4102696" y="3053868"/>
              <a:ext cx="57089" cy="82246"/>
            </a:xfrm>
            <a:custGeom>
              <a:avLst/>
              <a:gdLst/>
              <a:ahLst/>
              <a:cxnLst/>
              <a:rect l="l" t="t" r="r" b="b"/>
              <a:pathLst>
                <a:path w="2174" h="3132" extrusionOk="0">
                  <a:moveTo>
                    <a:pt x="1567" y="1"/>
                  </a:moveTo>
                  <a:cubicBezTo>
                    <a:pt x="740" y="1"/>
                    <a:pt x="1" y="667"/>
                    <a:pt x="1" y="1568"/>
                  </a:cubicBezTo>
                  <a:cubicBezTo>
                    <a:pt x="1" y="2467"/>
                    <a:pt x="734" y="3131"/>
                    <a:pt x="1558" y="3131"/>
                  </a:cubicBezTo>
                  <a:cubicBezTo>
                    <a:pt x="1761" y="3131"/>
                    <a:pt x="1969" y="3091"/>
                    <a:pt x="2173" y="3004"/>
                  </a:cubicBezTo>
                  <a:cubicBezTo>
                    <a:pt x="1590" y="2765"/>
                    <a:pt x="1216" y="2190"/>
                    <a:pt x="1216" y="1559"/>
                  </a:cubicBezTo>
                  <a:cubicBezTo>
                    <a:pt x="1216" y="937"/>
                    <a:pt x="1590" y="372"/>
                    <a:pt x="2173" y="123"/>
                  </a:cubicBezTo>
                  <a:cubicBezTo>
                    <a:pt x="1972" y="39"/>
                    <a:pt x="1767" y="1"/>
                    <a:pt x="1567" y="1"/>
                  </a:cubicBezTo>
                  <a:close/>
                </a:path>
              </a:pathLst>
            </a:custGeom>
            <a:solidFill>
              <a:srgbClr val="465C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55"/>
            <p:cNvSpPr/>
            <p:nvPr/>
          </p:nvSpPr>
          <p:spPr>
            <a:xfrm>
              <a:off x="4260807" y="2996411"/>
              <a:ext cx="38051" cy="26207"/>
            </a:xfrm>
            <a:custGeom>
              <a:avLst/>
              <a:gdLst/>
              <a:ahLst/>
              <a:cxnLst/>
              <a:rect l="l" t="t" r="r" b="b"/>
              <a:pathLst>
                <a:path w="1449" h="998" extrusionOk="0">
                  <a:moveTo>
                    <a:pt x="331" y="0"/>
                  </a:moveTo>
                  <a:cubicBezTo>
                    <a:pt x="136" y="0"/>
                    <a:pt x="0" y="272"/>
                    <a:pt x="201" y="416"/>
                  </a:cubicBezTo>
                  <a:cubicBezTo>
                    <a:pt x="440" y="579"/>
                    <a:pt x="698" y="761"/>
                    <a:pt x="957" y="943"/>
                  </a:cubicBezTo>
                  <a:cubicBezTo>
                    <a:pt x="1006" y="981"/>
                    <a:pt x="1057" y="998"/>
                    <a:pt x="1104" y="998"/>
                  </a:cubicBezTo>
                  <a:cubicBezTo>
                    <a:pt x="1304" y="998"/>
                    <a:pt x="1449" y="707"/>
                    <a:pt x="1225" y="560"/>
                  </a:cubicBezTo>
                  <a:cubicBezTo>
                    <a:pt x="966" y="378"/>
                    <a:pt x="708" y="196"/>
                    <a:pt x="449" y="34"/>
                  </a:cubicBezTo>
                  <a:cubicBezTo>
                    <a:pt x="409" y="10"/>
                    <a:pt x="369" y="0"/>
                    <a:pt x="331" y="0"/>
                  </a:cubicBezTo>
                  <a:close/>
                </a:path>
              </a:pathLst>
            </a:custGeom>
            <a:solidFill>
              <a:srgbClr val="E2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55"/>
            <p:cNvSpPr/>
            <p:nvPr/>
          </p:nvSpPr>
          <p:spPr>
            <a:xfrm>
              <a:off x="4020528" y="2942999"/>
              <a:ext cx="229381" cy="58323"/>
            </a:xfrm>
            <a:custGeom>
              <a:avLst/>
              <a:gdLst/>
              <a:ahLst/>
              <a:cxnLst/>
              <a:rect l="l" t="t" r="r" b="b"/>
              <a:pathLst>
                <a:path w="8735" h="2221" extrusionOk="0">
                  <a:moveTo>
                    <a:pt x="4690" y="0"/>
                  </a:moveTo>
                  <a:cubicBezTo>
                    <a:pt x="3551" y="0"/>
                    <a:pt x="2077" y="584"/>
                    <a:pt x="192" y="1790"/>
                  </a:cubicBezTo>
                  <a:cubicBezTo>
                    <a:pt x="0" y="1914"/>
                    <a:pt x="87" y="2211"/>
                    <a:pt x="316" y="2221"/>
                  </a:cubicBezTo>
                  <a:cubicBezTo>
                    <a:pt x="355" y="2211"/>
                    <a:pt x="402" y="2202"/>
                    <a:pt x="441" y="2182"/>
                  </a:cubicBezTo>
                  <a:cubicBezTo>
                    <a:pt x="2249" y="1024"/>
                    <a:pt x="3637" y="460"/>
                    <a:pt x="4680" y="460"/>
                  </a:cubicBezTo>
                  <a:cubicBezTo>
                    <a:pt x="5599" y="460"/>
                    <a:pt x="6767" y="890"/>
                    <a:pt x="8269" y="1780"/>
                  </a:cubicBezTo>
                  <a:cubicBezTo>
                    <a:pt x="8312" y="1805"/>
                    <a:pt x="8353" y="1815"/>
                    <a:pt x="8392" y="1815"/>
                  </a:cubicBezTo>
                  <a:cubicBezTo>
                    <a:pt x="8600" y="1815"/>
                    <a:pt x="8734" y="1515"/>
                    <a:pt x="8508" y="1379"/>
                  </a:cubicBezTo>
                  <a:cubicBezTo>
                    <a:pt x="6939" y="450"/>
                    <a:pt x="5685" y="0"/>
                    <a:pt x="4690" y="0"/>
                  </a:cubicBezTo>
                  <a:close/>
                </a:path>
              </a:pathLst>
            </a:custGeom>
            <a:solidFill>
              <a:srgbClr val="E2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55"/>
            <p:cNvSpPr/>
            <p:nvPr/>
          </p:nvSpPr>
          <p:spPr>
            <a:xfrm>
              <a:off x="4153719" y="3056337"/>
              <a:ext cx="33193" cy="28440"/>
            </a:xfrm>
            <a:custGeom>
              <a:avLst/>
              <a:gdLst/>
              <a:ahLst/>
              <a:cxnLst/>
              <a:rect l="l" t="t" r="r" b="b"/>
              <a:pathLst>
                <a:path w="1264" h="1083" extrusionOk="0">
                  <a:moveTo>
                    <a:pt x="542" y="1"/>
                  </a:moveTo>
                  <a:cubicBezTo>
                    <a:pt x="266" y="1"/>
                    <a:pt x="1" y="217"/>
                    <a:pt x="1" y="546"/>
                  </a:cubicBezTo>
                  <a:cubicBezTo>
                    <a:pt x="1" y="843"/>
                    <a:pt x="240" y="1082"/>
                    <a:pt x="537" y="1082"/>
                  </a:cubicBezTo>
                  <a:cubicBezTo>
                    <a:pt x="1025" y="1082"/>
                    <a:pt x="1264" y="498"/>
                    <a:pt x="919" y="163"/>
                  </a:cubicBezTo>
                  <a:cubicBezTo>
                    <a:pt x="810" y="51"/>
                    <a:pt x="675" y="1"/>
                    <a:pt x="542" y="1"/>
                  </a:cubicBezTo>
                  <a:close/>
                </a:path>
              </a:pathLst>
            </a:custGeom>
            <a:solidFill>
              <a:srgbClr val="E2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23"/>
        <p:cNvGrpSpPr/>
        <p:nvPr/>
      </p:nvGrpSpPr>
      <p:grpSpPr>
        <a:xfrm>
          <a:off x="0" y="0"/>
          <a:ext cx="0" cy="0"/>
          <a:chOff x="0" y="0"/>
          <a:chExt cx="0" cy="0"/>
        </a:xfrm>
      </p:grpSpPr>
      <p:sp>
        <p:nvSpPr>
          <p:cNvPr id="524" name="Google Shape;524;p55"/>
          <p:cNvSpPr/>
          <p:nvPr/>
        </p:nvSpPr>
        <p:spPr>
          <a:xfrm>
            <a:off x="1253825" y="1635600"/>
            <a:ext cx="1390200" cy="1390200"/>
          </a:xfrm>
          <a:prstGeom prst="mathMultiply">
            <a:avLst>
              <a:gd name="adj1" fmla="val 2352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55"/>
          <p:cNvSpPr/>
          <p:nvPr/>
        </p:nvSpPr>
        <p:spPr>
          <a:xfrm>
            <a:off x="3865588" y="1035775"/>
            <a:ext cx="1390200" cy="1390200"/>
          </a:xfrm>
          <a:prstGeom prst="mathMultiply">
            <a:avLst>
              <a:gd name="adj1" fmla="val 2352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55"/>
          <p:cNvSpPr/>
          <p:nvPr/>
        </p:nvSpPr>
        <p:spPr>
          <a:xfrm>
            <a:off x="6499975" y="1635600"/>
            <a:ext cx="1390200" cy="1390200"/>
          </a:xfrm>
          <a:prstGeom prst="mathMultiply">
            <a:avLst>
              <a:gd name="adj1" fmla="val 2352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55"/>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SQL</a:t>
            </a:r>
            <a:endParaRPr dirty="0"/>
          </a:p>
        </p:txBody>
      </p:sp>
      <p:sp>
        <p:nvSpPr>
          <p:cNvPr id="528" name="Google Shape;528;p55"/>
          <p:cNvSpPr txBox="1">
            <a:spLocks noGrp="1"/>
          </p:cNvSpPr>
          <p:nvPr>
            <p:ph type="subTitle" idx="1"/>
          </p:nvPr>
        </p:nvSpPr>
        <p:spPr>
          <a:xfrm>
            <a:off x="713227" y="2921925"/>
            <a:ext cx="2471400" cy="371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MS SQL Basics</a:t>
            </a:r>
            <a:endParaRPr dirty="0"/>
          </a:p>
        </p:txBody>
      </p:sp>
      <p:sp>
        <p:nvSpPr>
          <p:cNvPr id="529" name="Google Shape;529;p55"/>
          <p:cNvSpPr txBox="1">
            <a:spLocks noGrp="1"/>
          </p:cNvSpPr>
          <p:nvPr>
            <p:ph type="subTitle" idx="2"/>
          </p:nvPr>
        </p:nvSpPr>
        <p:spPr>
          <a:xfrm>
            <a:off x="713225" y="3293302"/>
            <a:ext cx="2623075" cy="115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To create databases &amp; maintain databases.</a:t>
            </a:r>
          </a:p>
          <a:p>
            <a:pPr marL="0" lvl="0" indent="0" algn="ctr" rtl="0">
              <a:spcBef>
                <a:spcPts val="0"/>
              </a:spcBef>
              <a:spcAft>
                <a:spcPts val="0"/>
              </a:spcAft>
              <a:buNone/>
            </a:pPr>
            <a:endParaRPr lang="en-US" dirty="0"/>
          </a:p>
          <a:p>
            <a:pPr marL="0" lvl="0" indent="0" algn="ctr" rtl="0">
              <a:spcBef>
                <a:spcPts val="0"/>
              </a:spcBef>
              <a:spcAft>
                <a:spcPts val="0"/>
              </a:spcAft>
              <a:buNone/>
            </a:pPr>
            <a:r>
              <a:rPr lang="en-US" dirty="0"/>
              <a:t>To carry out ETL operations through SQL Server Integration Services (SSIS).</a:t>
            </a:r>
          </a:p>
        </p:txBody>
      </p:sp>
      <p:sp>
        <p:nvSpPr>
          <p:cNvPr id="530" name="Google Shape;530;p55"/>
          <p:cNvSpPr txBox="1">
            <a:spLocks noGrp="1"/>
          </p:cNvSpPr>
          <p:nvPr>
            <p:ph type="subTitle" idx="3"/>
          </p:nvPr>
        </p:nvSpPr>
        <p:spPr>
          <a:xfrm>
            <a:off x="3336300" y="2312325"/>
            <a:ext cx="2471400" cy="371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IN" dirty="0"/>
              <a:t>Database Design</a:t>
            </a:r>
            <a:endParaRPr dirty="0"/>
          </a:p>
        </p:txBody>
      </p:sp>
      <p:sp>
        <p:nvSpPr>
          <p:cNvPr id="531" name="Google Shape;531;p55"/>
          <p:cNvSpPr txBox="1">
            <a:spLocks noGrp="1"/>
          </p:cNvSpPr>
          <p:nvPr>
            <p:ph type="subTitle" idx="4"/>
          </p:nvPr>
        </p:nvSpPr>
        <p:spPr>
          <a:xfrm>
            <a:off x="3336300" y="2683702"/>
            <a:ext cx="2471400" cy="115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dirty="0"/>
              <a:t>Create IMDB Database Design</a:t>
            </a:r>
          </a:p>
          <a:p>
            <a:pPr marL="0" lvl="0" indent="0" algn="ctr" rtl="0">
              <a:spcBef>
                <a:spcPts val="0"/>
              </a:spcBef>
              <a:spcAft>
                <a:spcPts val="0"/>
              </a:spcAft>
              <a:buNone/>
            </a:pPr>
            <a:endParaRPr lang="en-IN" dirty="0"/>
          </a:p>
          <a:p>
            <a:pPr marL="0" lvl="0" indent="0" algn="ctr" rtl="0">
              <a:spcBef>
                <a:spcPts val="0"/>
              </a:spcBef>
              <a:spcAft>
                <a:spcPts val="0"/>
              </a:spcAft>
              <a:buNone/>
            </a:pPr>
            <a:r>
              <a:rPr lang="en-IN" dirty="0"/>
              <a:t>Create Food Delivery Application Database Design</a:t>
            </a:r>
            <a:endParaRPr dirty="0"/>
          </a:p>
        </p:txBody>
      </p:sp>
      <p:sp>
        <p:nvSpPr>
          <p:cNvPr id="532" name="Google Shape;532;p55"/>
          <p:cNvSpPr txBox="1">
            <a:spLocks noGrp="1"/>
          </p:cNvSpPr>
          <p:nvPr>
            <p:ph type="subTitle" idx="5"/>
          </p:nvPr>
        </p:nvSpPr>
        <p:spPr>
          <a:xfrm>
            <a:off x="5959375" y="2921925"/>
            <a:ext cx="2471400" cy="371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Advanced SQL</a:t>
            </a:r>
            <a:endParaRPr dirty="0"/>
          </a:p>
        </p:txBody>
      </p:sp>
      <p:sp>
        <p:nvSpPr>
          <p:cNvPr id="533" name="Google Shape;533;p55"/>
          <p:cNvSpPr txBox="1">
            <a:spLocks noGrp="1"/>
          </p:cNvSpPr>
          <p:nvPr>
            <p:ph type="subTitle" idx="6"/>
          </p:nvPr>
        </p:nvSpPr>
        <p:spPr>
          <a:xfrm>
            <a:off x="5959375" y="3293302"/>
            <a:ext cx="2471400" cy="115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Triggers</a:t>
            </a:r>
          </a:p>
          <a:p>
            <a:pPr marL="0" lvl="0" indent="0" algn="ctr" rtl="0">
              <a:spcBef>
                <a:spcPts val="0"/>
              </a:spcBef>
              <a:spcAft>
                <a:spcPts val="0"/>
              </a:spcAft>
              <a:buNone/>
            </a:pPr>
            <a:endParaRPr lang="en" dirty="0"/>
          </a:p>
          <a:p>
            <a:pPr marL="0" lvl="0" indent="0" algn="ctr" rtl="0">
              <a:spcBef>
                <a:spcPts val="0"/>
              </a:spcBef>
              <a:spcAft>
                <a:spcPts val="0"/>
              </a:spcAft>
              <a:buNone/>
            </a:pPr>
            <a:r>
              <a:rPr lang="en" dirty="0"/>
              <a:t>Stored Procedures</a:t>
            </a:r>
            <a:endParaRPr dirty="0"/>
          </a:p>
        </p:txBody>
      </p:sp>
      <p:grpSp>
        <p:nvGrpSpPr>
          <p:cNvPr id="534" name="Google Shape;534;p55"/>
          <p:cNvGrpSpPr/>
          <p:nvPr/>
        </p:nvGrpSpPr>
        <p:grpSpPr>
          <a:xfrm>
            <a:off x="7012854" y="2148606"/>
            <a:ext cx="364436" cy="364174"/>
            <a:chOff x="1749879" y="1970906"/>
            <a:chExt cx="364436" cy="364174"/>
          </a:xfrm>
        </p:grpSpPr>
        <p:sp>
          <p:nvSpPr>
            <p:cNvPr id="535" name="Google Shape;535;p55"/>
            <p:cNvSpPr/>
            <p:nvPr/>
          </p:nvSpPr>
          <p:spPr>
            <a:xfrm>
              <a:off x="1750141" y="1970906"/>
              <a:ext cx="276124" cy="181982"/>
            </a:xfrm>
            <a:custGeom>
              <a:avLst/>
              <a:gdLst/>
              <a:ahLst/>
              <a:cxnLst/>
              <a:rect l="l" t="t" r="r" b="b"/>
              <a:pathLst>
                <a:path w="10515" h="6930" extrusionOk="0">
                  <a:moveTo>
                    <a:pt x="900" y="1"/>
                  </a:moveTo>
                  <a:cubicBezTo>
                    <a:pt x="402" y="1"/>
                    <a:pt x="0" y="403"/>
                    <a:pt x="0" y="900"/>
                  </a:cubicBezTo>
                  <a:lnTo>
                    <a:pt x="0" y="6709"/>
                  </a:lnTo>
                  <a:cubicBezTo>
                    <a:pt x="0" y="6834"/>
                    <a:pt x="96" y="6930"/>
                    <a:pt x="221" y="6930"/>
                  </a:cubicBezTo>
                  <a:lnTo>
                    <a:pt x="2460" y="6930"/>
                  </a:lnTo>
                  <a:cubicBezTo>
                    <a:pt x="2709" y="6930"/>
                    <a:pt x="2910" y="6729"/>
                    <a:pt x="2910" y="6480"/>
                  </a:cubicBezTo>
                  <a:lnTo>
                    <a:pt x="2910" y="6039"/>
                  </a:lnTo>
                  <a:cubicBezTo>
                    <a:pt x="2910" y="5848"/>
                    <a:pt x="2824" y="5657"/>
                    <a:pt x="2680" y="5532"/>
                  </a:cubicBezTo>
                  <a:cubicBezTo>
                    <a:pt x="1790" y="4805"/>
                    <a:pt x="2307" y="3360"/>
                    <a:pt x="3455" y="3350"/>
                  </a:cubicBezTo>
                  <a:cubicBezTo>
                    <a:pt x="4604" y="3350"/>
                    <a:pt x="5140" y="4786"/>
                    <a:pt x="4259" y="5523"/>
                  </a:cubicBezTo>
                  <a:cubicBezTo>
                    <a:pt x="4106" y="5647"/>
                    <a:pt x="4020" y="5839"/>
                    <a:pt x="4020" y="6030"/>
                  </a:cubicBezTo>
                  <a:lnTo>
                    <a:pt x="4020" y="6489"/>
                  </a:lnTo>
                  <a:cubicBezTo>
                    <a:pt x="4020" y="6729"/>
                    <a:pt x="4221" y="6930"/>
                    <a:pt x="4470" y="6930"/>
                  </a:cubicBezTo>
                  <a:lnTo>
                    <a:pt x="6929" y="6930"/>
                  </a:lnTo>
                  <a:lnTo>
                    <a:pt x="6929" y="4470"/>
                  </a:lnTo>
                  <a:cubicBezTo>
                    <a:pt x="6929" y="4221"/>
                    <a:pt x="7130" y="4030"/>
                    <a:pt x="7379" y="4030"/>
                  </a:cubicBezTo>
                  <a:lnTo>
                    <a:pt x="7838" y="4030"/>
                  </a:lnTo>
                  <a:cubicBezTo>
                    <a:pt x="7848" y="4029"/>
                    <a:pt x="7858" y="4029"/>
                    <a:pt x="7867" y="4029"/>
                  </a:cubicBezTo>
                  <a:cubicBezTo>
                    <a:pt x="8048" y="4029"/>
                    <a:pt x="8218" y="4114"/>
                    <a:pt x="8336" y="4259"/>
                  </a:cubicBezTo>
                  <a:cubicBezTo>
                    <a:pt x="8594" y="4564"/>
                    <a:pt x="8935" y="4700"/>
                    <a:pt x="9270" y="4700"/>
                  </a:cubicBezTo>
                  <a:cubicBezTo>
                    <a:pt x="9903" y="4700"/>
                    <a:pt x="10515" y="4213"/>
                    <a:pt x="10509" y="3456"/>
                  </a:cubicBezTo>
                  <a:cubicBezTo>
                    <a:pt x="10509" y="2711"/>
                    <a:pt x="9902" y="2236"/>
                    <a:pt x="9277" y="2236"/>
                  </a:cubicBezTo>
                  <a:cubicBezTo>
                    <a:pt x="8937" y="2236"/>
                    <a:pt x="8592" y="2377"/>
                    <a:pt x="8336" y="2690"/>
                  </a:cubicBezTo>
                  <a:cubicBezTo>
                    <a:pt x="8202" y="2833"/>
                    <a:pt x="8020" y="2910"/>
                    <a:pt x="7829" y="2910"/>
                  </a:cubicBezTo>
                  <a:lnTo>
                    <a:pt x="7379" y="2910"/>
                  </a:lnTo>
                  <a:cubicBezTo>
                    <a:pt x="7130" y="2910"/>
                    <a:pt x="6929" y="2709"/>
                    <a:pt x="6929" y="2460"/>
                  </a:cubicBezTo>
                  <a:lnTo>
                    <a:pt x="6929" y="221"/>
                  </a:lnTo>
                  <a:cubicBezTo>
                    <a:pt x="6929" y="106"/>
                    <a:pt x="6834" y="1"/>
                    <a:pt x="6709" y="1"/>
                  </a:cubicBezTo>
                  <a:close/>
                </a:path>
              </a:pathLst>
            </a:custGeom>
            <a:solidFill>
              <a:srgbClr val="657A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55"/>
            <p:cNvSpPr/>
            <p:nvPr/>
          </p:nvSpPr>
          <p:spPr>
            <a:xfrm>
              <a:off x="1932097" y="1970906"/>
              <a:ext cx="182218" cy="275966"/>
            </a:xfrm>
            <a:custGeom>
              <a:avLst/>
              <a:gdLst/>
              <a:ahLst/>
              <a:cxnLst/>
              <a:rect l="l" t="t" r="r" b="b"/>
              <a:pathLst>
                <a:path w="6939" h="10509" extrusionOk="0">
                  <a:moveTo>
                    <a:pt x="230" y="1"/>
                  </a:moveTo>
                  <a:cubicBezTo>
                    <a:pt x="106" y="1"/>
                    <a:pt x="0" y="96"/>
                    <a:pt x="0" y="221"/>
                  </a:cubicBezTo>
                  <a:lnTo>
                    <a:pt x="0" y="2460"/>
                  </a:lnTo>
                  <a:cubicBezTo>
                    <a:pt x="0" y="2709"/>
                    <a:pt x="201" y="2910"/>
                    <a:pt x="450" y="2910"/>
                  </a:cubicBezTo>
                  <a:lnTo>
                    <a:pt x="900" y="2910"/>
                  </a:lnTo>
                  <a:cubicBezTo>
                    <a:pt x="1091" y="2910"/>
                    <a:pt x="1273" y="2833"/>
                    <a:pt x="1407" y="2690"/>
                  </a:cubicBezTo>
                  <a:cubicBezTo>
                    <a:pt x="1663" y="2377"/>
                    <a:pt x="2008" y="2236"/>
                    <a:pt x="2348" y="2236"/>
                  </a:cubicBezTo>
                  <a:cubicBezTo>
                    <a:pt x="2973" y="2236"/>
                    <a:pt x="3580" y="2711"/>
                    <a:pt x="3580" y="3456"/>
                  </a:cubicBezTo>
                  <a:cubicBezTo>
                    <a:pt x="3586" y="4213"/>
                    <a:pt x="2974" y="4700"/>
                    <a:pt x="2341" y="4700"/>
                  </a:cubicBezTo>
                  <a:cubicBezTo>
                    <a:pt x="2006" y="4700"/>
                    <a:pt x="1665" y="4564"/>
                    <a:pt x="1407" y="4259"/>
                  </a:cubicBezTo>
                  <a:cubicBezTo>
                    <a:pt x="1289" y="4114"/>
                    <a:pt x="1119" y="4029"/>
                    <a:pt x="938" y="4029"/>
                  </a:cubicBezTo>
                  <a:cubicBezTo>
                    <a:pt x="929" y="4029"/>
                    <a:pt x="919" y="4029"/>
                    <a:pt x="909" y="4030"/>
                  </a:cubicBezTo>
                  <a:lnTo>
                    <a:pt x="450" y="4030"/>
                  </a:lnTo>
                  <a:cubicBezTo>
                    <a:pt x="201" y="4030"/>
                    <a:pt x="0" y="4221"/>
                    <a:pt x="0" y="4470"/>
                  </a:cubicBezTo>
                  <a:lnTo>
                    <a:pt x="0" y="6930"/>
                  </a:lnTo>
                  <a:lnTo>
                    <a:pt x="2469" y="6930"/>
                  </a:lnTo>
                  <a:cubicBezTo>
                    <a:pt x="2718" y="6930"/>
                    <a:pt x="2919" y="7130"/>
                    <a:pt x="2919" y="7379"/>
                  </a:cubicBezTo>
                  <a:lnTo>
                    <a:pt x="2919" y="7839"/>
                  </a:lnTo>
                  <a:cubicBezTo>
                    <a:pt x="2919" y="8030"/>
                    <a:pt x="2833" y="8212"/>
                    <a:pt x="2680" y="8346"/>
                  </a:cubicBezTo>
                  <a:cubicBezTo>
                    <a:pt x="1802" y="9080"/>
                    <a:pt x="2322" y="10509"/>
                    <a:pt x="3472" y="10509"/>
                  </a:cubicBezTo>
                  <a:cubicBezTo>
                    <a:pt x="3476" y="10509"/>
                    <a:pt x="3480" y="10509"/>
                    <a:pt x="3484" y="10509"/>
                  </a:cubicBezTo>
                  <a:cubicBezTo>
                    <a:pt x="4632" y="10509"/>
                    <a:pt x="5140" y="9064"/>
                    <a:pt x="4259" y="8336"/>
                  </a:cubicBezTo>
                  <a:cubicBezTo>
                    <a:pt x="4106" y="8202"/>
                    <a:pt x="4029" y="8021"/>
                    <a:pt x="4029" y="7829"/>
                  </a:cubicBezTo>
                  <a:lnTo>
                    <a:pt x="4029" y="7379"/>
                  </a:lnTo>
                  <a:cubicBezTo>
                    <a:pt x="4029" y="7130"/>
                    <a:pt x="4230" y="6930"/>
                    <a:pt x="4479" y="6930"/>
                  </a:cubicBezTo>
                  <a:lnTo>
                    <a:pt x="6709" y="6930"/>
                  </a:lnTo>
                  <a:cubicBezTo>
                    <a:pt x="6833" y="6930"/>
                    <a:pt x="6939" y="6834"/>
                    <a:pt x="6939" y="6709"/>
                  </a:cubicBezTo>
                  <a:lnTo>
                    <a:pt x="6939" y="891"/>
                  </a:lnTo>
                  <a:cubicBezTo>
                    <a:pt x="6939" y="403"/>
                    <a:pt x="6537" y="1"/>
                    <a:pt x="6039" y="1"/>
                  </a:cubicBezTo>
                  <a:close/>
                </a:path>
              </a:pathLst>
            </a:custGeom>
            <a:solidFill>
              <a:srgbClr val="D1D8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55"/>
            <p:cNvSpPr/>
            <p:nvPr/>
          </p:nvSpPr>
          <p:spPr>
            <a:xfrm>
              <a:off x="1838086" y="2152862"/>
              <a:ext cx="276229" cy="182218"/>
            </a:xfrm>
            <a:custGeom>
              <a:avLst/>
              <a:gdLst/>
              <a:ahLst/>
              <a:cxnLst/>
              <a:rect l="l" t="t" r="r" b="b"/>
              <a:pathLst>
                <a:path w="10519" h="6939" extrusionOk="0">
                  <a:moveTo>
                    <a:pt x="3580" y="1"/>
                  </a:moveTo>
                  <a:lnTo>
                    <a:pt x="3580" y="2460"/>
                  </a:lnTo>
                  <a:cubicBezTo>
                    <a:pt x="3580" y="2709"/>
                    <a:pt x="3379" y="2910"/>
                    <a:pt x="3140" y="2910"/>
                  </a:cubicBezTo>
                  <a:lnTo>
                    <a:pt x="2681" y="2910"/>
                  </a:lnTo>
                  <a:cubicBezTo>
                    <a:pt x="2489" y="2910"/>
                    <a:pt x="2298" y="2824"/>
                    <a:pt x="2173" y="2680"/>
                  </a:cubicBezTo>
                  <a:cubicBezTo>
                    <a:pt x="1918" y="2375"/>
                    <a:pt x="1579" y="2239"/>
                    <a:pt x="1245" y="2239"/>
                  </a:cubicBezTo>
                  <a:cubicBezTo>
                    <a:pt x="614" y="2239"/>
                    <a:pt x="1" y="2724"/>
                    <a:pt x="1" y="3475"/>
                  </a:cubicBezTo>
                  <a:cubicBezTo>
                    <a:pt x="7" y="4221"/>
                    <a:pt x="620" y="4700"/>
                    <a:pt x="1248" y="4700"/>
                  </a:cubicBezTo>
                  <a:cubicBezTo>
                    <a:pt x="1586" y="4700"/>
                    <a:pt x="1928" y="4561"/>
                    <a:pt x="2183" y="4250"/>
                  </a:cubicBezTo>
                  <a:cubicBezTo>
                    <a:pt x="2301" y="4113"/>
                    <a:pt x="2480" y="4029"/>
                    <a:pt x="2661" y="4029"/>
                  </a:cubicBezTo>
                  <a:cubicBezTo>
                    <a:pt x="2671" y="4029"/>
                    <a:pt x="2681" y="4029"/>
                    <a:pt x="2690" y="4030"/>
                  </a:cubicBezTo>
                  <a:lnTo>
                    <a:pt x="3140" y="4030"/>
                  </a:lnTo>
                  <a:cubicBezTo>
                    <a:pt x="3379" y="4030"/>
                    <a:pt x="3580" y="4231"/>
                    <a:pt x="3580" y="4479"/>
                  </a:cubicBezTo>
                  <a:lnTo>
                    <a:pt x="3580" y="6709"/>
                  </a:lnTo>
                  <a:cubicBezTo>
                    <a:pt x="3580" y="6834"/>
                    <a:pt x="3686" y="6939"/>
                    <a:pt x="3800" y="6939"/>
                  </a:cubicBezTo>
                  <a:lnTo>
                    <a:pt x="9619" y="6939"/>
                  </a:lnTo>
                  <a:cubicBezTo>
                    <a:pt x="10117" y="6939"/>
                    <a:pt x="10519" y="6537"/>
                    <a:pt x="10519" y="6039"/>
                  </a:cubicBezTo>
                  <a:lnTo>
                    <a:pt x="10519" y="230"/>
                  </a:lnTo>
                  <a:cubicBezTo>
                    <a:pt x="10519" y="106"/>
                    <a:pt x="10413" y="1"/>
                    <a:pt x="10289" y="1"/>
                  </a:cubicBezTo>
                  <a:lnTo>
                    <a:pt x="8059" y="1"/>
                  </a:lnTo>
                  <a:cubicBezTo>
                    <a:pt x="7810" y="1"/>
                    <a:pt x="7609" y="201"/>
                    <a:pt x="7609" y="450"/>
                  </a:cubicBezTo>
                  <a:lnTo>
                    <a:pt x="7609" y="900"/>
                  </a:lnTo>
                  <a:cubicBezTo>
                    <a:pt x="7600" y="1092"/>
                    <a:pt x="7686" y="1273"/>
                    <a:pt x="7829" y="1407"/>
                  </a:cubicBezTo>
                  <a:cubicBezTo>
                    <a:pt x="8720" y="2135"/>
                    <a:pt x="8203" y="3580"/>
                    <a:pt x="7054" y="3580"/>
                  </a:cubicBezTo>
                  <a:cubicBezTo>
                    <a:pt x="7050" y="3580"/>
                    <a:pt x="7047" y="3580"/>
                    <a:pt x="7043" y="3580"/>
                  </a:cubicBezTo>
                  <a:cubicBezTo>
                    <a:pt x="5902" y="3580"/>
                    <a:pt x="5382" y="2151"/>
                    <a:pt x="6260" y="1417"/>
                  </a:cubicBezTo>
                  <a:cubicBezTo>
                    <a:pt x="6404" y="1283"/>
                    <a:pt x="6490" y="1101"/>
                    <a:pt x="6490" y="910"/>
                  </a:cubicBezTo>
                  <a:lnTo>
                    <a:pt x="6490" y="450"/>
                  </a:lnTo>
                  <a:cubicBezTo>
                    <a:pt x="6490" y="201"/>
                    <a:pt x="6289" y="1"/>
                    <a:pt x="6040" y="1"/>
                  </a:cubicBezTo>
                  <a:close/>
                </a:path>
              </a:pathLst>
            </a:custGeom>
            <a:solidFill>
              <a:srgbClr val="5D74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55"/>
            <p:cNvSpPr/>
            <p:nvPr/>
          </p:nvSpPr>
          <p:spPr>
            <a:xfrm>
              <a:off x="1749879" y="2058877"/>
              <a:ext cx="182244" cy="276203"/>
            </a:xfrm>
            <a:custGeom>
              <a:avLst/>
              <a:gdLst/>
              <a:ahLst/>
              <a:cxnLst/>
              <a:rect l="l" t="t" r="r" b="b"/>
              <a:pathLst>
                <a:path w="6940" h="10518" extrusionOk="0">
                  <a:moveTo>
                    <a:pt x="3465" y="0"/>
                  </a:moveTo>
                  <a:cubicBezTo>
                    <a:pt x="2317" y="10"/>
                    <a:pt x="1810" y="1455"/>
                    <a:pt x="2700" y="2182"/>
                  </a:cubicBezTo>
                  <a:cubicBezTo>
                    <a:pt x="2843" y="2307"/>
                    <a:pt x="2920" y="2498"/>
                    <a:pt x="2920" y="2689"/>
                  </a:cubicBezTo>
                  <a:lnTo>
                    <a:pt x="2920" y="3139"/>
                  </a:lnTo>
                  <a:cubicBezTo>
                    <a:pt x="2920" y="3379"/>
                    <a:pt x="2719" y="3580"/>
                    <a:pt x="2470" y="3580"/>
                  </a:cubicBezTo>
                  <a:lnTo>
                    <a:pt x="231" y="3580"/>
                  </a:lnTo>
                  <a:cubicBezTo>
                    <a:pt x="106" y="3580"/>
                    <a:pt x="1" y="3685"/>
                    <a:pt x="1" y="3809"/>
                  </a:cubicBezTo>
                  <a:lnTo>
                    <a:pt x="1" y="9618"/>
                  </a:lnTo>
                  <a:cubicBezTo>
                    <a:pt x="1" y="10116"/>
                    <a:pt x="403" y="10518"/>
                    <a:pt x="900" y="10518"/>
                  </a:cubicBezTo>
                  <a:lnTo>
                    <a:pt x="6710" y="10518"/>
                  </a:lnTo>
                  <a:cubicBezTo>
                    <a:pt x="6834" y="10518"/>
                    <a:pt x="6939" y="10413"/>
                    <a:pt x="6939" y="10288"/>
                  </a:cubicBezTo>
                  <a:lnTo>
                    <a:pt x="6939" y="8058"/>
                  </a:lnTo>
                  <a:cubicBezTo>
                    <a:pt x="6939" y="7810"/>
                    <a:pt x="6738" y="7609"/>
                    <a:pt x="6489" y="7609"/>
                  </a:cubicBezTo>
                  <a:lnTo>
                    <a:pt x="6040" y="7609"/>
                  </a:lnTo>
                  <a:cubicBezTo>
                    <a:pt x="6030" y="7608"/>
                    <a:pt x="6020" y="7608"/>
                    <a:pt x="6011" y="7608"/>
                  </a:cubicBezTo>
                  <a:cubicBezTo>
                    <a:pt x="5830" y="7608"/>
                    <a:pt x="5660" y="7692"/>
                    <a:pt x="5542" y="7829"/>
                  </a:cubicBezTo>
                  <a:cubicBezTo>
                    <a:pt x="5284" y="8140"/>
                    <a:pt x="4939" y="8279"/>
                    <a:pt x="4600" y="8279"/>
                  </a:cubicBezTo>
                  <a:cubicBezTo>
                    <a:pt x="3970" y="8279"/>
                    <a:pt x="3360" y="7800"/>
                    <a:pt x="3360" y="7054"/>
                  </a:cubicBezTo>
                  <a:cubicBezTo>
                    <a:pt x="3354" y="6303"/>
                    <a:pt x="3965" y="5818"/>
                    <a:pt x="4597" y="5818"/>
                  </a:cubicBezTo>
                  <a:cubicBezTo>
                    <a:pt x="4933" y="5818"/>
                    <a:pt x="5274" y="5954"/>
                    <a:pt x="5532" y="6259"/>
                  </a:cubicBezTo>
                  <a:cubicBezTo>
                    <a:pt x="5657" y="6403"/>
                    <a:pt x="5839" y="6489"/>
                    <a:pt x="6040" y="6489"/>
                  </a:cubicBezTo>
                  <a:lnTo>
                    <a:pt x="6499" y="6489"/>
                  </a:lnTo>
                  <a:cubicBezTo>
                    <a:pt x="6738" y="6489"/>
                    <a:pt x="6939" y="6288"/>
                    <a:pt x="6939" y="6039"/>
                  </a:cubicBezTo>
                  <a:lnTo>
                    <a:pt x="6939" y="3580"/>
                  </a:lnTo>
                  <a:lnTo>
                    <a:pt x="4480" y="3580"/>
                  </a:lnTo>
                  <a:cubicBezTo>
                    <a:pt x="4231" y="3580"/>
                    <a:pt x="4030" y="3379"/>
                    <a:pt x="4030" y="3139"/>
                  </a:cubicBezTo>
                  <a:lnTo>
                    <a:pt x="4030" y="2680"/>
                  </a:lnTo>
                  <a:cubicBezTo>
                    <a:pt x="4030" y="2489"/>
                    <a:pt x="4116" y="2297"/>
                    <a:pt x="4269" y="2173"/>
                  </a:cubicBezTo>
                  <a:cubicBezTo>
                    <a:pt x="5150" y="1436"/>
                    <a:pt x="4623" y="0"/>
                    <a:pt x="3465" y="0"/>
                  </a:cubicBezTo>
                  <a:close/>
                </a:path>
              </a:pathLst>
            </a:custGeom>
            <a:solidFill>
              <a:srgbClr val="7F91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55"/>
            <p:cNvSpPr/>
            <p:nvPr/>
          </p:nvSpPr>
          <p:spPr>
            <a:xfrm>
              <a:off x="1750141" y="2152862"/>
              <a:ext cx="41228" cy="182218"/>
            </a:xfrm>
            <a:custGeom>
              <a:avLst/>
              <a:gdLst/>
              <a:ahLst/>
              <a:cxnLst/>
              <a:rect l="l" t="t" r="r" b="b"/>
              <a:pathLst>
                <a:path w="1570" h="6939" extrusionOk="0">
                  <a:moveTo>
                    <a:pt x="221" y="1"/>
                  </a:moveTo>
                  <a:cubicBezTo>
                    <a:pt x="96" y="1"/>
                    <a:pt x="0" y="106"/>
                    <a:pt x="0" y="230"/>
                  </a:cubicBezTo>
                  <a:lnTo>
                    <a:pt x="0" y="6039"/>
                  </a:lnTo>
                  <a:cubicBezTo>
                    <a:pt x="0" y="6537"/>
                    <a:pt x="402" y="6939"/>
                    <a:pt x="900" y="6939"/>
                  </a:cubicBezTo>
                  <a:lnTo>
                    <a:pt x="1570" y="6939"/>
                  </a:lnTo>
                  <a:cubicBezTo>
                    <a:pt x="1072" y="6939"/>
                    <a:pt x="670" y="6537"/>
                    <a:pt x="670" y="6039"/>
                  </a:cubicBezTo>
                  <a:lnTo>
                    <a:pt x="670" y="230"/>
                  </a:lnTo>
                  <a:cubicBezTo>
                    <a:pt x="670" y="106"/>
                    <a:pt x="776" y="1"/>
                    <a:pt x="900" y="1"/>
                  </a:cubicBezTo>
                  <a:close/>
                </a:path>
              </a:pathLst>
            </a:custGeom>
            <a:solidFill>
              <a:srgbClr val="6A7F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55"/>
            <p:cNvSpPr/>
            <p:nvPr/>
          </p:nvSpPr>
          <p:spPr>
            <a:xfrm>
              <a:off x="1796832" y="2059035"/>
              <a:ext cx="50340" cy="93853"/>
            </a:xfrm>
            <a:custGeom>
              <a:avLst/>
              <a:gdLst/>
              <a:ahLst/>
              <a:cxnLst/>
              <a:rect l="l" t="t" r="r" b="b"/>
              <a:pathLst>
                <a:path w="1917" h="3574" extrusionOk="0">
                  <a:moveTo>
                    <a:pt x="1675" y="0"/>
                  </a:moveTo>
                  <a:cubicBezTo>
                    <a:pt x="582" y="0"/>
                    <a:pt x="1" y="1426"/>
                    <a:pt x="912" y="2176"/>
                  </a:cubicBezTo>
                  <a:cubicBezTo>
                    <a:pt x="1055" y="2301"/>
                    <a:pt x="1132" y="2492"/>
                    <a:pt x="1132" y="2683"/>
                  </a:cubicBezTo>
                  <a:lnTo>
                    <a:pt x="1132" y="3133"/>
                  </a:lnTo>
                  <a:cubicBezTo>
                    <a:pt x="1132" y="3373"/>
                    <a:pt x="931" y="3574"/>
                    <a:pt x="682" y="3574"/>
                  </a:cubicBezTo>
                  <a:lnTo>
                    <a:pt x="1132" y="3574"/>
                  </a:lnTo>
                  <a:cubicBezTo>
                    <a:pt x="1381" y="3574"/>
                    <a:pt x="1582" y="3373"/>
                    <a:pt x="1582" y="3133"/>
                  </a:cubicBezTo>
                  <a:lnTo>
                    <a:pt x="1582" y="2683"/>
                  </a:lnTo>
                  <a:cubicBezTo>
                    <a:pt x="1582" y="2492"/>
                    <a:pt x="1495" y="2301"/>
                    <a:pt x="1352" y="2176"/>
                  </a:cubicBezTo>
                  <a:cubicBezTo>
                    <a:pt x="548" y="1516"/>
                    <a:pt x="892" y="214"/>
                    <a:pt x="1917" y="23"/>
                  </a:cubicBezTo>
                  <a:cubicBezTo>
                    <a:pt x="1834" y="8"/>
                    <a:pt x="1753" y="0"/>
                    <a:pt x="1675" y="0"/>
                  </a:cubicBezTo>
                  <a:close/>
                </a:path>
              </a:pathLst>
            </a:custGeom>
            <a:solidFill>
              <a:srgbClr val="6A7F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55"/>
            <p:cNvSpPr/>
            <p:nvPr/>
          </p:nvSpPr>
          <p:spPr>
            <a:xfrm>
              <a:off x="1750141" y="1970906"/>
              <a:ext cx="41228" cy="181982"/>
            </a:xfrm>
            <a:custGeom>
              <a:avLst/>
              <a:gdLst/>
              <a:ahLst/>
              <a:cxnLst/>
              <a:rect l="l" t="t" r="r" b="b"/>
              <a:pathLst>
                <a:path w="1570" h="6930" extrusionOk="0">
                  <a:moveTo>
                    <a:pt x="900" y="1"/>
                  </a:moveTo>
                  <a:cubicBezTo>
                    <a:pt x="402" y="1"/>
                    <a:pt x="0" y="403"/>
                    <a:pt x="0" y="900"/>
                  </a:cubicBezTo>
                  <a:lnTo>
                    <a:pt x="0" y="6709"/>
                  </a:lnTo>
                  <a:cubicBezTo>
                    <a:pt x="0" y="6834"/>
                    <a:pt x="96" y="6930"/>
                    <a:pt x="221" y="6930"/>
                  </a:cubicBezTo>
                  <a:lnTo>
                    <a:pt x="900" y="6930"/>
                  </a:lnTo>
                  <a:cubicBezTo>
                    <a:pt x="776" y="6930"/>
                    <a:pt x="670" y="6834"/>
                    <a:pt x="670" y="6709"/>
                  </a:cubicBezTo>
                  <a:lnTo>
                    <a:pt x="670" y="900"/>
                  </a:lnTo>
                  <a:cubicBezTo>
                    <a:pt x="670" y="403"/>
                    <a:pt x="1072" y="1"/>
                    <a:pt x="1570" y="1"/>
                  </a:cubicBezTo>
                  <a:close/>
                </a:path>
              </a:pathLst>
            </a:custGeom>
            <a:solidFill>
              <a:srgbClr val="657A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55"/>
            <p:cNvSpPr/>
            <p:nvPr/>
          </p:nvSpPr>
          <p:spPr>
            <a:xfrm>
              <a:off x="1999953" y="2029518"/>
              <a:ext cx="41990" cy="64678"/>
            </a:xfrm>
            <a:custGeom>
              <a:avLst/>
              <a:gdLst/>
              <a:ahLst/>
              <a:cxnLst/>
              <a:rect l="l" t="t" r="r" b="b"/>
              <a:pathLst>
                <a:path w="1599" h="2463" extrusionOk="0">
                  <a:moveTo>
                    <a:pt x="256" y="0"/>
                  </a:moveTo>
                  <a:cubicBezTo>
                    <a:pt x="171" y="0"/>
                    <a:pt x="86" y="9"/>
                    <a:pt x="0" y="27"/>
                  </a:cubicBezTo>
                  <a:cubicBezTo>
                    <a:pt x="574" y="133"/>
                    <a:pt x="1005" y="640"/>
                    <a:pt x="1005" y="1233"/>
                  </a:cubicBezTo>
                  <a:cubicBezTo>
                    <a:pt x="1005" y="1826"/>
                    <a:pt x="594" y="2334"/>
                    <a:pt x="10" y="2449"/>
                  </a:cubicBezTo>
                  <a:lnTo>
                    <a:pt x="0" y="2449"/>
                  </a:lnTo>
                  <a:cubicBezTo>
                    <a:pt x="77" y="2458"/>
                    <a:pt x="153" y="2463"/>
                    <a:pt x="230" y="2463"/>
                  </a:cubicBezTo>
                  <a:cubicBezTo>
                    <a:pt x="307" y="2463"/>
                    <a:pt x="383" y="2458"/>
                    <a:pt x="460" y="2449"/>
                  </a:cubicBezTo>
                  <a:cubicBezTo>
                    <a:pt x="1139" y="2334"/>
                    <a:pt x="1599" y="1683"/>
                    <a:pt x="1465" y="1003"/>
                  </a:cubicBezTo>
                  <a:cubicBezTo>
                    <a:pt x="1356" y="411"/>
                    <a:pt x="832" y="0"/>
                    <a:pt x="256" y="0"/>
                  </a:cubicBezTo>
                  <a:close/>
                </a:path>
              </a:pathLst>
            </a:custGeom>
            <a:solidFill>
              <a:srgbClr val="C0CA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55"/>
            <p:cNvSpPr/>
            <p:nvPr/>
          </p:nvSpPr>
          <p:spPr>
            <a:xfrm>
              <a:off x="1932097" y="1970906"/>
              <a:ext cx="23634" cy="76443"/>
            </a:xfrm>
            <a:custGeom>
              <a:avLst/>
              <a:gdLst/>
              <a:ahLst/>
              <a:cxnLst/>
              <a:rect l="l" t="t" r="r" b="b"/>
              <a:pathLst>
                <a:path w="900" h="2911" extrusionOk="0">
                  <a:moveTo>
                    <a:pt x="230" y="1"/>
                  </a:moveTo>
                  <a:cubicBezTo>
                    <a:pt x="106" y="1"/>
                    <a:pt x="0" y="96"/>
                    <a:pt x="0" y="221"/>
                  </a:cubicBezTo>
                  <a:lnTo>
                    <a:pt x="0" y="2460"/>
                  </a:lnTo>
                  <a:cubicBezTo>
                    <a:pt x="0" y="2709"/>
                    <a:pt x="201" y="2910"/>
                    <a:pt x="450" y="2910"/>
                  </a:cubicBezTo>
                  <a:lnTo>
                    <a:pt x="900" y="2910"/>
                  </a:lnTo>
                  <a:cubicBezTo>
                    <a:pt x="651" y="2910"/>
                    <a:pt x="450" y="2709"/>
                    <a:pt x="450" y="2460"/>
                  </a:cubicBezTo>
                  <a:lnTo>
                    <a:pt x="450" y="221"/>
                  </a:lnTo>
                  <a:cubicBezTo>
                    <a:pt x="450" y="96"/>
                    <a:pt x="546" y="1"/>
                    <a:pt x="670" y="1"/>
                  </a:cubicBezTo>
                  <a:close/>
                </a:path>
              </a:pathLst>
            </a:custGeom>
            <a:solidFill>
              <a:srgbClr val="C0CA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55"/>
            <p:cNvSpPr/>
            <p:nvPr/>
          </p:nvSpPr>
          <p:spPr>
            <a:xfrm>
              <a:off x="1932097" y="2076708"/>
              <a:ext cx="23634" cy="76180"/>
            </a:xfrm>
            <a:custGeom>
              <a:avLst/>
              <a:gdLst/>
              <a:ahLst/>
              <a:cxnLst/>
              <a:rect l="l" t="t" r="r" b="b"/>
              <a:pathLst>
                <a:path w="900" h="2901" extrusionOk="0">
                  <a:moveTo>
                    <a:pt x="450" y="1"/>
                  </a:moveTo>
                  <a:cubicBezTo>
                    <a:pt x="201" y="1"/>
                    <a:pt x="0" y="202"/>
                    <a:pt x="0" y="441"/>
                  </a:cubicBezTo>
                  <a:lnTo>
                    <a:pt x="0" y="2901"/>
                  </a:lnTo>
                  <a:lnTo>
                    <a:pt x="450" y="2901"/>
                  </a:lnTo>
                  <a:lnTo>
                    <a:pt x="450" y="441"/>
                  </a:lnTo>
                  <a:cubicBezTo>
                    <a:pt x="450" y="192"/>
                    <a:pt x="651" y="1"/>
                    <a:pt x="900" y="1"/>
                  </a:cubicBezTo>
                  <a:close/>
                </a:path>
              </a:pathLst>
            </a:custGeom>
            <a:solidFill>
              <a:srgbClr val="C0CA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55"/>
            <p:cNvSpPr/>
            <p:nvPr/>
          </p:nvSpPr>
          <p:spPr>
            <a:xfrm>
              <a:off x="1981860" y="2152862"/>
              <a:ext cx="47268" cy="94011"/>
            </a:xfrm>
            <a:custGeom>
              <a:avLst/>
              <a:gdLst/>
              <a:ahLst/>
              <a:cxnLst/>
              <a:rect l="l" t="t" r="r" b="b"/>
              <a:pathLst>
                <a:path w="1800" h="3580" extrusionOk="0">
                  <a:moveTo>
                    <a:pt x="565" y="1"/>
                  </a:moveTo>
                  <a:cubicBezTo>
                    <a:pt x="814" y="1"/>
                    <a:pt x="1015" y="201"/>
                    <a:pt x="1015" y="450"/>
                  </a:cubicBezTo>
                  <a:lnTo>
                    <a:pt x="1015" y="910"/>
                  </a:lnTo>
                  <a:cubicBezTo>
                    <a:pt x="1015" y="1101"/>
                    <a:pt x="929" y="1283"/>
                    <a:pt x="785" y="1417"/>
                  </a:cubicBezTo>
                  <a:cubicBezTo>
                    <a:pt x="0" y="2068"/>
                    <a:pt x="316" y="3331"/>
                    <a:pt x="1311" y="3551"/>
                  </a:cubicBezTo>
                  <a:cubicBezTo>
                    <a:pt x="1393" y="3570"/>
                    <a:pt x="1474" y="3580"/>
                    <a:pt x="1555" y="3580"/>
                  </a:cubicBezTo>
                  <a:cubicBezTo>
                    <a:pt x="1637" y="3580"/>
                    <a:pt x="1718" y="3570"/>
                    <a:pt x="1799" y="3551"/>
                  </a:cubicBezTo>
                  <a:lnTo>
                    <a:pt x="1761" y="3551"/>
                  </a:lnTo>
                  <a:cubicBezTo>
                    <a:pt x="766" y="3331"/>
                    <a:pt x="450" y="2068"/>
                    <a:pt x="1235" y="1417"/>
                  </a:cubicBezTo>
                  <a:cubicBezTo>
                    <a:pt x="1378" y="1283"/>
                    <a:pt x="1464" y="1101"/>
                    <a:pt x="1464" y="910"/>
                  </a:cubicBezTo>
                  <a:lnTo>
                    <a:pt x="1464" y="450"/>
                  </a:lnTo>
                  <a:cubicBezTo>
                    <a:pt x="1464" y="201"/>
                    <a:pt x="1263" y="1"/>
                    <a:pt x="1015" y="1"/>
                  </a:cubicBezTo>
                  <a:close/>
                </a:path>
              </a:pathLst>
            </a:custGeom>
            <a:solidFill>
              <a:srgbClr val="C0CA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55"/>
            <p:cNvSpPr/>
            <p:nvPr/>
          </p:nvSpPr>
          <p:spPr>
            <a:xfrm>
              <a:off x="1920542" y="2152862"/>
              <a:ext cx="23398" cy="76417"/>
            </a:xfrm>
            <a:custGeom>
              <a:avLst/>
              <a:gdLst/>
              <a:ahLst/>
              <a:cxnLst/>
              <a:rect l="l" t="t" r="r" b="b"/>
              <a:pathLst>
                <a:path w="891" h="2910" extrusionOk="0">
                  <a:moveTo>
                    <a:pt x="440" y="1"/>
                  </a:moveTo>
                  <a:lnTo>
                    <a:pt x="440" y="2460"/>
                  </a:lnTo>
                  <a:cubicBezTo>
                    <a:pt x="440" y="2709"/>
                    <a:pt x="239" y="2910"/>
                    <a:pt x="0" y="2910"/>
                  </a:cubicBezTo>
                  <a:lnTo>
                    <a:pt x="440" y="2910"/>
                  </a:lnTo>
                  <a:cubicBezTo>
                    <a:pt x="689" y="2910"/>
                    <a:pt x="890" y="2709"/>
                    <a:pt x="890" y="2460"/>
                  </a:cubicBezTo>
                  <a:lnTo>
                    <a:pt x="890" y="1"/>
                  </a:lnTo>
                  <a:close/>
                </a:path>
              </a:pathLst>
            </a:custGeom>
            <a:solidFill>
              <a:srgbClr val="3049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55"/>
            <p:cNvSpPr/>
            <p:nvPr/>
          </p:nvSpPr>
          <p:spPr>
            <a:xfrm>
              <a:off x="1834068" y="2211605"/>
              <a:ext cx="42252" cy="64888"/>
            </a:xfrm>
            <a:custGeom>
              <a:avLst/>
              <a:gdLst/>
              <a:ahLst/>
              <a:cxnLst/>
              <a:rect l="l" t="t" r="r" b="b"/>
              <a:pathLst>
                <a:path w="1609" h="2471" extrusionOk="0">
                  <a:moveTo>
                    <a:pt x="1371" y="1"/>
                  </a:moveTo>
                  <a:cubicBezTo>
                    <a:pt x="1295" y="1"/>
                    <a:pt x="1221" y="8"/>
                    <a:pt x="1149" y="22"/>
                  </a:cubicBezTo>
                  <a:cubicBezTo>
                    <a:pt x="460" y="137"/>
                    <a:pt x="1" y="788"/>
                    <a:pt x="135" y="1467"/>
                  </a:cubicBezTo>
                  <a:cubicBezTo>
                    <a:pt x="243" y="2060"/>
                    <a:pt x="767" y="2471"/>
                    <a:pt x="1350" y="2471"/>
                  </a:cubicBezTo>
                  <a:cubicBezTo>
                    <a:pt x="1435" y="2471"/>
                    <a:pt x="1522" y="2462"/>
                    <a:pt x="1609" y="2443"/>
                  </a:cubicBezTo>
                  <a:cubicBezTo>
                    <a:pt x="929" y="2309"/>
                    <a:pt x="489" y="1649"/>
                    <a:pt x="633" y="970"/>
                  </a:cubicBezTo>
                  <a:cubicBezTo>
                    <a:pt x="738" y="491"/>
                    <a:pt x="1121" y="118"/>
                    <a:pt x="1599" y="22"/>
                  </a:cubicBezTo>
                  <a:cubicBezTo>
                    <a:pt x="1523" y="8"/>
                    <a:pt x="1446" y="1"/>
                    <a:pt x="1371" y="1"/>
                  </a:cubicBezTo>
                  <a:close/>
                </a:path>
              </a:pathLst>
            </a:custGeom>
            <a:solidFill>
              <a:srgbClr val="3049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55"/>
            <p:cNvSpPr/>
            <p:nvPr/>
          </p:nvSpPr>
          <p:spPr>
            <a:xfrm>
              <a:off x="1920542" y="2258663"/>
              <a:ext cx="29175" cy="76417"/>
            </a:xfrm>
            <a:custGeom>
              <a:avLst/>
              <a:gdLst/>
              <a:ahLst/>
              <a:cxnLst/>
              <a:rect l="l" t="t" r="r" b="b"/>
              <a:pathLst>
                <a:path w="1111" h="2910" extrusionOk="0">
                  <a:moveTo>
                    <a:pt x="0" y="1"/>
                  </a:moveTo>
                  <a:cubicBezTo>
                    <a:pt x="239" y="1"/>
                    <a:pt x="440" y="202"/>
                    <a:pt x="440" y="450"/>
                  </a:cubicBezTo>
                  <a:lnTo>
                    <a:pt x="440" y="2680"/>
                  </a:lnTo>
                  <a:cubicBezTo>
                    <a:pt x="440" y="2805"/>
                    <a:pt x="546" y="2910"/>
                    <a:pt x="670" y="2910"/>
                  </a:cubicBezTo>
                  <a:lnTo>
                    <a:pt x="1110" y="2910"/>
                  </a:lnTo>
                  <a:cubicBezTo>
                    <a:pt x="986" y="2910"/>
                    <a:pt x="890" y="2805"/>
                    <a:pt x="890" y="2680"/>
                  </a:cubicBezTo>
                  <a:lnTo>
                    <a:pt x="890" y="450"/>
                  </a:lnTo>
                  <a:cubicBezTo>
                    <a:pt x="890" y="202"/>
                    <a:pt x="689" y="1"/>
                    <a:pt x="440" y="1"/>
                  </a:cubicBezTo>
                  <a:close/>
                </a:path>
              </a:pathLst>
            </a:custGeom>
            <a:solidFill>
              <a:srgbClr val="3049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9" name="Google Shape;549;p55"/>
          <p:cNvGrpSpPr/>
          <p:nvPr/>
        </p:nvGrpSpPr>
        <p:grpSpPr>
          <a:xfrm>
            <a:off x="1766688" y="2175827"/>
            <a:ext cx="364451" cy="309701"/>
            <a:chOff x="2659157" y="2017412"/>
            <a:chExt cx="319190" cy="271240"/>
          </a:xfrm>
        </p:grpSpPr>
        <p:sp>
          <p:nvSpPr>
            <p:cNvPr id="550" name="Google Shape;550;p55"/>
            <p:cNvSpPr/>
            <p:nvPr/>
          </p:nvSpPr>
          <p:spPr>
            <a:xfrm>
              <a:off x="2808183" y="2086765"/>
              <a:ext cx="164125" cy="149314"/>
            </a:xfrm>
            <a:custGeom>
              <a:avLst/>
              <a:gdLst/>
              <a:ahLst/>
              <a:cxnLst/>
              <a:rect l="l" t="t" r="r" b="b"/>
              <a:pathLst>
                <a:path w="6250" h="5686" extrusionOk="0">
                  <a:moveTo>
                    <a:pt x="3934" y="1"/>
                  </a:moveTo>
                  <a:lnTo>
                    <a:pt x="2728" y="919"/>
                  </a:lnTo>
                  <a:lnTo>
                    <a:pt x="1733" y="584"/>
                  </a:lnTo>
                  <a:lnTo>
                    <a:pt x="0" y="1991"/>
                  </a:lnTo>
                  <a:lnTo>
                    <a:pt x="2670" y="5685"/>
                  </a:lnTo>
                  <a:lnTo>
                    <a:pt x="6250" y="3140"/>
                  </a:lnTo>
                  <a:lnTo>
                    <a:pt x="3934" y="1"/>
                  </a:lnTo>
                  <a:close/>
                </a:path>
              </a:pathLst>
            </a:custGeom>
            <a:solidFill>
              <a:srgbClr val="CED6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55"/>
            <p:cNvSpPr/>
            <p:nvPr/>
          </p:nvSpPr>
          <p:spPr>
            <a:xfrm>
              <a:off x="2881816" y="2017412"/>
              <a:ext cx="96532" cy="177334"/>
            </a:xfrm>
            <a:custGeom>
              <a:avLst/>
              <a:gdLst/>
              <a:ahLst/>
              <a:cxnLst/>
              <a:rect l="l" t="t" r="r" b="b"/>
              <a:pathLst>
                <a:path w="3676" h="6753" extrusionOk="0">
                  <a:moveTo>
                    <a:pt x="3675" y="0"/>
                  </a:moveTo>
                  <a:lnTo>
                    <a:pt x="106" y="2536"/>
                  </a:lnTo>
                  <a:cubicBezTo>
                    <a:pt x="10" y="2594"/>
                    <a:pt x="0" y="2718"/>
                    <a:pt x="58" y="2804"/>
                  </a:cubicBezTo>
                  <a:lnTo>
                    <a:pt x="3063" y="6680"/>
                  </a:lnTo>
                  <a:cubicBezTo>
                    <a:pt x="3101" y="6729"/>
                    <a:pt x="3153" y="6753"/>
                    <a:pt x="3208" y="6753"/>
                  </a:cubicBezTo>
                  <a:cubicBezTo>
                    <a:pt x="3250" y="6753"/>
                    <a:pt x="3293" y="6738"/>
                    <a:pt x="3331" y="6709"/>
                  </a:cubicBezTo>
                  <a:lnTo>
                    <a:pt x="3675" y="6441"/>
                  </a:lnTo>
                  <a:lnTo>
                    <a:pt x="3675" y="0"/>
                  </a:lnTo>
                  <a:close/>
                </a:path>
              </a:pathLst>
            </a:custGeom>
            <a:solidFill>
              <a:srgbClr val="657A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55"/>
            <p:cNvSpPr/>
            <p:nvPr/>
          </p:nvSpPr>
          <p:spPr>
            <a:xfrm>
              <a:off x="2947650" y="2150603"/>
              <a:ext cx="30698" cy="44196"/>
            </a:xfrm>
            <a:custGeom>
              <a:avLst/>
              <a:gdLst/>
              <a:ahLst/>
              <a:cxnLst/>
              <a:rect l="l" t="t" r="r" b="b"/>
              <a:pathLst>
                <a:path w="1169" h="1683" extrusionOk="0">
                  <a:moveTo>
                    <a:pt x="1168" y="0"/>
                  </a:moveTo>
                  <a:lnTo>
                    <a:pt x="1" y="890"/>
                  </a:lnTo>
                  <a:lnTo>
                    <a:pt x="556" y="1608"/>
                  </a:lnTo>
                  <a:cubicBezTo>
                    <a:pt x="595" y="1658"/>
                    <a:pt x="650" y="1683"/>
                    <a:pt x="707" y="1683"/>
                  </a:cubicBezTo>
                  <a:cubicBezTo>
                    <a:pt x="747" y="1683"/>
                    <a:pt x="788" y="1670"/>
                    <a:pt x="824" y="1646"/>
                  </a:cubicBezTo>
                  <a:lnTo>
                    <a:pt x="1168" y="1369"/>
                  </a:lnTo>
                  <a:lnTo>
                    <a:pt x="1168" y="0"/>
                  </a:lnTo>
                  <a:close/>
                </a:path>
              </a:pathLst>
            </a:custGeom>
            <a:solidFill>
              <a:srgbClr val="657A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55"/>
            <p:cNvSpPr/>
            <p:nvPr/>
          </p:nvSpPr>
          <p:spPr>
            <a:xfrm>
              <a:off x="2818976" y="2136029"/>
              <a:ext cx="124682" cy="83034"/>
            </a:xfrm>
            <a:custGeom>
              <a:avLst/>
              <a:gdLst/>
              <a:ahLst/>
              <a:cxnLst/>
              <a:rect l="l" t="t" r="r" b="b"/>
              <a:pathLst>
                <a:path w="4748" h="3162" extrusionOk="0">
                  <a:moveTo>
                    <a:pt x="546" y="0"/>
                  </a:moveTo>
                  <a:lnTo>
                    <a:pt x="1" y="1005"/>
                  </a:lnTo>
                  <a:lnTo>
                    <a:pt x="3829" y="3092"/>
                  </a:lnTo>
                  <a:cubicBezTo>
                    <a:pt x="3916" y="3139"/>
                    <a:pt x="4009" y="3162"/>
                    <a:pt x="4101" y="3162"/>
                  </a:cubicBezTo>
                  <a:cubicBezTo>
                    <a:pt x="4303" y="3162"/>
                    <a:pt x="4499" y="3053"/>
                    <a:pt x="4604" y="2862"/>
                  </a:cubicBezTo>
                  <a:cubicBezTo>
                    <a:pt x="4748" y="2584"/>
                    <a:pt x="4652" y="2240"/>
                    <a:pt x="4374" y="2087"/>
                  </a:cubicBezTo>
                  <a:lnTo>
                    <a:pt x="546" y="0"/>
                  </a:lnTo>
                  <a:close/>
                </a:path>
              </a:pathLst>
            </a:custGeom>
            <a:solidFill>
              <a:srgbClr val="E2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55"/>
            <p:cNvSpPr/>
            <p:nvPr/>
          </p:nvSpPr>
          <p:spPr>
            <a:xfrm>
              <a:off x="2867741" y="2177730"/>
              <a:ext cx="73160" cy="41360"/>
            </a:xfrm>
            <a:custGeom>
              <a:avLst/>
              <a:gdLst/>
              <a:ahLst/>
              <a:cxnLst/>
              <a:rect l="l" t="t" r="r" b="b"/>
              <a:pathLst>
                <a:path w="2786" h="1575" extrusionOk="0">
                  <a:moveTo>
                    <a:pt x="240" y="1"/>
                  </a:moveTo>
                  <a:lnTo>
                    <a:pt x="1" y="432"/>
                  </a:lnTo>
                  <a:lnTo>
                    <a:pt x="1972" y="1504"/>
                  </a:lnTo>
                  <a:cubicBezTo>
                    <a:pt x="2058" y="1552"/>
                    <a:pt x="2152" y="1575"/>
                    <a:pt x="2244" y="1575"/>
                  </a:cubicBezTo>
                  <a:cubicBezTo>
                    <a:pt x="2478" y="1575"/>
                    <a:pt x="2703" y="1428"/>
                    <a:pt x="2785" y="1188"/>
                  </a:cubicBezTo>
                  <a:lnTo>
                    <a:pt x="2785" y="1188"/>
                  </a:lnTo>
                  <a:cubicBezTo>
                    <a:pt x="2729" y="1205"/>
                    <a:pt x="2672" y="1214"/>
                    <a:pt x="2615" y="1214"/>
                  </a:cubicBezTo>
                  <a:cubicBezTo>
                    <a:pt x="2517" y="1214"/>
                    <a:pt x="2421" y="1188"/>
                    <a:pt x="2336" y="1140"/>
                  </a:cubicBezTo>
                  <a:lnTo>
                    <a:pt x="240" y="1"/>
                  </a:lnTo>
                  <a:close/>
                </a:path>
              </a:pathLst>
            </a:custGeom>
            <a:solidFill>
              <a:srgbClr val="CED6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55"/>
            <p:cNvSpPr/>
            <p:nvPr/>
          </p:nvSpPr>
          <p:spPr>
            <a:xfrm>
              <a:off x="2795867" y="2157641"/>
              <a:ext cx="124919" cy="82798"/>
            </a:xfrm>
            <a:custGeom>
              <a:avLst/>
              <a:gdLst/>
              <a:ahLst/>
              <a:cxnLst/>
              <a:rect l="l" t="t" r="r" b="b"/>
              <a:pathLst>
                <a:path w="4757" h="3153" extrusionOk="0">
                  <a:moveTo>
                    <a:pt x="546" y="0"/>
                  </a:moveTo>
                  <a:lnTo>
                    <a:pt x="0" y="996"/>
                  </a:lnTo>
                  <a:lnTo>
                    <a:pt x="3829" y="3082"/>
                  </a:lnTo>
                  <a:cubicBezTo>
                    <a:pt x="3916" y="3130"/>
                    <a:pt x="4010" y="3153"/>
                    <a:pt x="4102" y="3153"/>
                  </a:cubicBezTo>
                  <a:cubicBezTo>
                    <a:pt x="4304" y="3153"/>
                    <a:pt x="4499" y="3046"/>
                    <a:pt x="4604" y="2862"/>
                  </a:cubicBezTo>
                  <a:cubicBezTo>
                    <a:pt x="4757" y="2584"/>
                    <a:pt x="4652" y="2240"/>
                    <a:pt x="4374" y="2087"/>
                  </a:cubicBezTo>
                  <a:lnTo>
                    <a:pt x="546" y="0"/>
                  </a:lnTo>
                  <a:close/>
                </a:path>
              </a:pathLst>
            </a:custGeom>
            <a:solidFill>
              <a:srgbClr val="E2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55"/>
            <p:cNvSpPr/>
            <p:nvPr/>
          </p:nvSpPr>
          <p:spPr>
            <a:xfrm>
              <a:off x="2852667" y="2204620"/>
              <a:ext cx="65099" cy="35845"/>
            </a:xfrm>
            <a:custGeom>
              <a:avLst/>
              <a:gdLst/>
              <a:ahLst/>
              <a:cxnLst/>
              <a:rect l="l" t="t" r="r" b="b"/>
              <a:pathLst>
                <a:path w="2479" h="1365" extrusionOk="0">
                  <a:moveTo>
                    <a:pt x="220" y="1"/>
                  </a:moveTo>
                  <a:lnTo>
                    <a:pt x="0" y="384"/>
                  </a:lnTo>
                  <a:lnTo>
                    <a:pt x="1666" y="1293"/>
                  </a:lnTo>
                  <a:cubicBezTo>
                    <a:pt x="1752" y="1342"/>
                    <a:pt x="1845" y="1364"/>
                    <a:pt x="1937" y="1364"/>
                  </a:cubicBezTo>
                  <a:cubicBezTo>
                    <a:pt x="2171" y="1364"/>
                    <a:pt x="2397" y="1218"/>
                    <a:pt x="2479" y="977"/>
                  </a:cubicBezTo>
                  <a:lnTo>
                    <a:pt x="2479" y="977"/>
                  </a:lnTo>
                  <a:cubicBezTo>
                    <a:pt x="2405" y="1012"/>
                    <a:pt x="2325" y="1029"/>
                    <a:pt x="2245" y="1029"/>
                  </a:cubicBezTo>
                  <a:cubicBezTo>
                    <a:pt x="2150" y="1029"/>
                    <a:pt x="2055" y="1005"/>
                    <a:pt x="1972" y="958"/>
                  </a:cubicBezTo>
                  <a:lnTo>
                    <a:pt x="220" y="1"/>
                  </a:lnTo>
                  <a:close/>
                </a:path>
              </a:pathLst>
            </a:custGeom>
            <a:solidFill>
              <a:srgbClr val="CED6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55"/>
            <p:cNvSpPr/>
            <p:nvPr/>
          </p:nvSpPr>
          <p:spPr>
            <a:xfrm>
              <a:off x="2772732" y="2178990"/>
              <a:ext cx="124945" cy="83060"/>
            </a:xfrm>
            <a:custGeom>
              <a:avLst/>
              <a:gdLst/>
              <a:ahLst/>
              <a:cxnLst/>
              <a:rect l="l" t="t" r="r" b="b"/>
              <a:pathLst>
                <a:path w="4758" h="3163" extrusionOk="0">
                  <a:moveTo>
                    <a:pt x="546" y="1"/>
                  </a:moveTo>
                  <a:lnTo>
                    <a:pt x="1" y="1006"/>
                  </a:lnTo>
                  <a:lnTo>
                    <a:pt x="3829" y="3092"/>
                  </a:lnTo>
                  <a:cubicBezTo>
                    <a:pt x="3916" y="3140"/>
                    <a:pt x="4009" y="3163"/>
                    <a:pt x="4101" y="3163"/>
                  </a:cubicBezTo>
                  <a:cubicBezTo>
                    <a:pt x="4303" y="3163"/>
                    <a:pt x="4499" y="3053"/>
                    <a:pt x="4604" y="2862"/>
                  </a:cubicBezTo>
                  <a:cubicBezTo>
                    <a:pt x="4757" y="2585"/>
                    <a:pt x="4652" y="2240"/>
                    <a:pt x="4375" y="2097"/>
                  </a:cubicBezTo>
                  <a:lnTo>
                    <a:pt x="546" y="1"/>
                  </a:lnTo>
                  <a:close/>
                </a:path>
              </a:pathLst>
            </a:custGeom>
            <a:solidFill>
              <a:srgbClr val="E2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55"/>
            <p:cNvSpPr/>
            <p:nvPr/>
          </p:nvSpPr>
          <p:spPr>
            <a:xfrm>
              <a:off x="2837594" y="2231011"/>
              <a:ext cx="56800" cy="31013"/>
            </a:xfrm>
            <a:custGeom>
              <a:avLst/>
              <a:gdLst/>
              <a:ahLst/>
              <a:cxnLst/>
              <a:rect l="l" t="t" r="r" b="b"/>
              <a:pathLst>
                <a:path w="2163" h="1181" extrusionOk="0">
                  <a:moveTo>
                    <a:pt x="211" y="1"/>
                  </a:moveTo>
                  <a:lnTo>
                    <a:pt x="0" y="365"/>
                  </a:lnTo>
                  <a:lnTo>
                    <a:pt x="1359" y="1111"/>
                  </a:lnTo>
                  <a:cubicBezTo>
                    <a:pt x="1445" y="1158"/>
                    <a:pt x="1539" y="1181"/>
                    <a:pt x="1631" y="1181"/>
                  </a:cubicBezTo>
                  <a:cubicBezTo>
                    <a:pt x="1856" y="1181"/>
                    <a:pt x="2075" y="1048"/>
                    <a:pt x="2163" y="824"/>
                  </a:cubicBezTo>
                  <a:lnTo>
                    <a:pt x="2163" y="824"/>
                  </a:lnTo>
                  <a:cubicBezTo>
                    <a:pt x="2092" y="853"/>
                    <a:pt x="2019" y="868"/>
                    <a:pt x="1946" y="868"/>
                  </a:cubicBezTo>
                  <a:cubicBezTo>
                    <a:pt x="1853" y="868"/>
                    <a:pt x="1761" y="844"/>
                    <a:pt x="1675" y="795"/>
                  </a:cubicBezTo>
                  <a:lnTo>
                    <a:pt x="211" y="1"/>
                  </a:lnTo>
                  <a:close/>
                </a:path>
              </a:pathLst>
            </a:custGeom>
            <a:solidFill>
              <a:srgbClr val="CED6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55"/>
            <p:cNvSpPr/>
            <p:nvPr/>
          </p:nvSpPr>
          <p:spPr>
            <a:xfrm>
              <a:off x="2749623" y="2200602"/>
              <a:ext cx="124919" cy="82955"/>
            </a:xfrm>
            <a:custGeom>
              <a:avLst/>
              <a:gdLst/>
              <a:ahLst/>
              <a:cxnLst/>
              <a:rect l="l" t="t" r="r" b="b"/>
              <a:pathLst>
                <a:path w="4757" h="3159" extrusionOk="0">
                  <a:moveTo>
                    <a:pt x="546" y="1"/>
                  </a:moveTo>
                  <a:lnTo>
                    <a:pt x="0" y="996"/>
                  </a:lnTo>
                  <a:lnTo>
                    <a:pt x="3829" y="3092"/>
                  </a:lnTo>
                  <a:cubicBezTo>
                    <a:pt x="3915" y="3137"/>
                    <a:pt x="4008" y="3158"/>
                    <a:pt x="4100" y="3158"/>
                  </a:cubicBezTo>
                  <a:cubicBezTo>
                    <a:pt x="4302" y="3158"/>
                    <a:pt x="4498" y="3053"/>
                    <a:pt x="4604" y="2862"/>
                  </a:cubicBezTo>
                  <a:cubicBezTo>
                    <a:pt x="4757" y="2585"/>
                    <a:pt x="4652" y="2240"/>
                    <a:pt x="4374" y="2087"/>
                  </a:cubicBezTo>
                  <a:lnTo>
                    <a:pt x="546" y="1"/>
                  </a:lnTo>
                  <a:close/>
                </a:path>
              </a:pathLst>
            </a:custGeom>
            <a:solidFill>
              <a:srgbClr val="E2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55"/>
            <p:cNvSpPr/>
            <p:nvPr/>
          </p:nvSpPr>
          <p:spPr>
            <a:xfrm>
              <a:off x="2822495" y="2255906"/>
              <a:ext cx="49054" cy="27494"/>
            </a:xfrm>
            <a:custGeom>
              <a:avLst/>
              <a:gdLst/>
              <a:ahLst/>
              <a:cxnLst/>
              <a:rect l="l" t="t" r="r" b="b"/>
              <a:pathLst>
                <a:path w="1868" h="1047" extrusionOk="0">
                  <a:moveTo>
                    <a:pt x="240" y="0"/>
                  </a:moveTo>
                  <a:lnTo>
                    <a:pt x="1" y="402"/>
                  </a:lnTo>
                  <a:lnTo>
                    <a:pt x="1054" y="976"/>
                  </a:lnTo>
                  <a:cubicBezTo>
                    <a:pt x="1140" y="1024"/>
                    <a:pt x="1234" y="1047"/>
                    <a:pt x="1326" y="1047"/>
                  </a:cubicBezTo>
                  <a:cubicBezTo>
                    <a:pt x="1528" y="1047"/>
                    <a:pt x="1724" y="938"/>
                    <a:pt x="1829" y="747"/>
                  </a:cubicBezTo>
                  <a:cubicBezTo>
                    <a:pt x="1848" y="728"/>
                    <a:pt x="1857" y="699"/>
                    <a:pt x="1867" y="670"/>
                  </a:cubicBezTo>
                  <a:lnTo>
                    <a:pt x="1867" y="670"/>
                  </a:lnTo>
                  <a:cubicBezTo>
                    <a:pt x="1801" y="695"/>
                    <a:pt x="1732" y="707"/>
                    <a:pt x="1663" y="707"/>
                  </a:cubicBezTo>
                  <a:cubicBezTo>
                    <a:pt x="1572" y="707"/>
                    <a:pt x="1480" y="685"/>
                    <a:pt x="1398" y="642"/>
                  </a:cubicBezTo>
                  <a:lnTo>
                    <a:pt x="240" y="0"/>
                  </a:lnTo>
                  <a:close/>
                </a:path>
              </a:pathLst>
            </a:custGeom>
            <a:solidFill>
              <a:srgbClr val="CED6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55"/>
            <p:cNvSpPr/>
            <p:nvPr/>
          </p:nvSpPr>
          <p:spPr>
            <a:xfrm>
              <a:off x="2673968" y="2097059"/>
              <a:ext cx="159109" cy="144036"/>
            </a:xfrm>
            <a:custGeom>
              <a:avLst/>
              <a:gdLst/>
              <a:ahLst/>
              <a:cxnLst/>
              <a:rect l="l" t="t" r="r" b="b"/>
              <a:pathLst>
                <a:path w="6059" h="5485" extrusionOk="0">
                  <a:moveTo>
                    <a:pt x="1896" y="1"/>
                  </a:moveTo>
                  <a:lnTo>
                    <a:pt x="1" y="3418"/>
                  </a:lnTo>
                  <a:lnTo>
                    <a:pt x="3877" y="5485"/>
                  </a:lnTo>
                  <a:lnTo>
                    <a:pt x="6059" y="1484"/>
                  </a:lnTo>
                  <a:lnTo>
                    <a:pt x="4145" y="680"/>
                  </a:lnTo>
                  <a:cubicBezTo>
                    <a:pt x="4106" y="661"/>
                    <a:pt x="4078" y="661"/>
                    <a:pt x="4039" y="661"/>
                  </a:cubicBezTo>
                  <a:lnTo>
                    <a:pt x="3274" y="757"/>
                  </a:lnTo>
                  <a:cubicBezTo>
                    <a:pt x="3226" y="757"/>
                    <a:pt x="3188" y="747"/>
                    <a:pt x="3149" y="728"/>
                  </a:cubicBezTo>
                  <a:lnTo>
                    <a:pt x="1896" y="1"/>
                  </a:lnTo>
                  <a:close/>
                </a:path>
              </a:pathLst>
            </a:custGeom>
            <a:solidFill>
              <a:srgbClr val="E2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55"/>
            <p:cNvSpPr/>
            <p:nvPr/>
          </p:nvSpPr>
          <p:spPr>
            <a:xfrm>
              <a:off x="2659157" y="2039261"/>
              <a:ext cx="98528" cy="170191"/>
            </a:xfrm>
            <a:custGeom>
              <a:avLst/>
              <a:gdLst/>
              <a:ahLst/>
              <a:cxnLst/>
              <a:rect l="l" t="t" r="r" b="b"/>
              <a:pathLst>
                <a:path w="3752" h="6481" extrusionOk="0">
                  <a:moveTo>
                    <a:pt x="0" y="1"/>
                  </a:moveTo>
                  <a:lnTo>
                    <a:pt x="0" y="5810"/>
                  </a:lnTo>
                  <a:lnTo>
                    <a:pt x="1101" y="6451"/>
                  </a:lnTo>
                  <a:cubicBezTo>
                    <a:pt x="1133" y="6471"/>
                    <a:pt x="1170" y="6480"/>
                    <a:pt x="1207" y="6480"/>
                  </a:cubicBezTo>
                  <a:cubicBezTo>
                    <a:pt x="1279" y="6480"/>
                    <a:pt x="1350" y="6444"/>
                    <a:pt x="1388" y="6375"/>
                  </a:cubicBezTo>
                  <a:lnTo>
                    <a:pt x="3694" y="2384"/>
                  </a:lnTo>
                  <a:cubicBezTo>
                    <a:pt x="3752" y="2288"/>
                    <a:pt x="3713" y="2154"/>
                    <a:pt x="3618" y="2097"/>
                  </a:cubicBezTo>
                  <a:lnTo>
                    <a:pt x="0" y="1"/>
                  </a:lnTo>
                  <a:close/>
                </a:path>
              </a:pathLst>
            </a:cu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55"/>
            <p:cNvSpPr/>
            <p:nvPr/>
          </p:nvSpPr>
          <p:spPr>
            <a:xfrm>
              <a:off x="2659157" y="2039261"/>
              <a:ext cx="75918" cy="159109"/>
            </a:xfrm>
            <a:custGeom>
              <a:avLst/>
              <a:gdLst/>
              <a:ahLst/>
              <a:cxnLst/>
              <a:rect l="l" t="t" r="r" b="b"/>
              <a:pathLst>
                <a:path w="2891" h="6059" extrusionOk="0">
                  <a:moveTo>
                    <a:pt x="0" y="1"/>
                  </a:moveTo>
                  <a:lnTo>
                    <a:pt x="0" y="5810"/>
                  </a:lnTo>
                  <a:lnTo>
                    <a:pt x="431" y="6059"/>
                  </a:lnTo>
                  <a:lnTo>
                    <a:pt x="2890" y="1676"/>
                  </a:lnTo>
                  <a:lnTo>
                    <a:pt x="0" y="1"/>
                  </a:lnTo>
                  <a:close/>
                </a:path>
              </a:pathLst>
            </a:custGeom>
            <a:solidFill>
              <a:srgbClr val="4E67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55"/>
            <p:cNvSpPr/>
            <p:nvPr/>
          </p:nvSpPr>
          <p:spPr>
            <a:xfrm>
              <a:off x="2659157" y="2159138"/>
              <a:ext cx="47268" cy="50314"/>
            </a:xfrm>
            <a:custGeom>
              <a:avLst/>
              <a:gdLst/>
              <a:ahLst/>
              <a:cxnLst/>
              <a:rect l="l" t="t" r="r" b="b"/>
              <a:pathLst>
                <a:path w="1800" h="1916" extrusionOk="0">
                  <a:moveTo>
                    <a:pt x="0" y="1"/>
                  </a:moveTo>
                  <a:lnTo>
                    <a:pt x="0" y="1245"/>
                  </a:lnTo>
                  <a:lnTo>
                    <a:pt x="1101" y="1886"/>
                  </a:lnTo>
                  <a:cubicBezTo>
                    <a:pt x="1133" y="1906"/>
                    <a:pt x="1170" y="1915"/>
                    <a:pt x="1207" y="1915"/>
                  </a:cubicBezTo>
                  <a:cubicBezTo>
                    <a:pt x="1279" y="1915"/>
                    <a:pt x="1350" y="1879"/>
                    <a:pt x="1388" y="1810"/>
                  </a:cubicBezTo>
                  <a:lnTo>
                    <a:pt x="1799" y="1092"/>
                  </a:lnTo>
                  <a:lnTo>
                    <a:pt x="0" y="1"/>
                  </a:lnTo>
                  <a:close/>
                </a:path>
              </a:pathLst>
            </a:custGeom>
            <a:solidFill>
              <a:srgbClr val="E8ED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55"/>
            <p:cNvSpPr/>
            <p:nvPr/>
          </p:nvSpPr>
          <p:spPr>
            <a:xfrm>
              <a:off x="2659157" y="2159138"/>
              <a:ext cx="24894" cy="39232"/>
            </a:xfrm>
            <a:custGeom>
              <a:avLst/>
              <a:gdLst/>
              <a:ahLst/>
              <a:cxnLst/>
              <a:rect l="l" t="t" r="r" b="b"/>
              <a:pathLst>
                <a:path w="948" h="1494" extrusionOk="0">
                  <a:moveTo>
                    <a:pt x="0" y="1"/>
                  </a:moveTo>
                  <a:lnTo>
                    <a:pt x="0" y="1245"/>
                  </a:lnTo>
                  <a:lnTo>
                    <a:pt x="431" y="1494"/>
                  </a:lnTo>
                  <a:lnTo>
                    <a:pt x="948" y="575"/>
                  </a:lnTo>
                  <a:lnTo>
                    <a:pt x="0" y="1"/>
                  </a:lnTo>
                  <a:close/>
                </a:path>
              </a:pathLst>
            </a:custGeom>
            <a:solidFill>
              <a:srgbClr val="465C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55"/>
            <p:cNvSpPr/>
            <p:nvPr/>
          </p:nvSpPr>
          <p:spPr>
            <a:xfrm>
              <a:off x="2706898" y="2179463"/>
              <a:ext cx="67121" cy="53859"/>
            </a:xfrm>
            <a:custGeom>
              <a:avLst/>
              <a:gdLst/>
              <a:ahLst/>
              <a:cxnLst/>
              <a:rect l="l" t="t" r="r" b="b"/>
              <a:pathLst>
                <a:path w="2556" h="2051" extrusionOk="0">
                  <a:moveTo>
                    <a:pt x="1902" y="1"/>
                  </a:moveTo>
                  <a:cubicBezTo>
                    <a:pt x="1788" y="1"/>
                    <a:pt x="1672" y="35"/>
                    <a:pt x="1570" y="107"/>
                  </a:cubicBezTo>
                  <a:lnTo>
                    <a:pt x="316" y="1016"/>
                  </a:lnTo>
                  <a:cubicBezTo>
                    <a:pt x="58" y="1198"/>
                    <a:pt x="1" y="1562"/>
                    <a:pt x="192" y="1811"/>
                  </a:cubicBezTo>
                  <a:cubicBezTo>
                    <a:pt x="302" y="1968"/>
                    <a:pt x="477" y="2051"/>
                    <a:pt x="654" y="2051"/>
                  </a:cubicBezTo>
                  <a:cubicBezTo>
                    <a:pt x="769" y="2051"/>
                    <a:pt x="885" y="2016"/>
                    <a:pt x="986" y="1945"/>
                  </a:cubicBezTo>
                  <a:lnTo>
                    <a:pt x="2240" y="1045"/>
                  </a:lnTo>
                  <a:cubicBezTo>
                    <a:pt x="2508" y="854"/>
                    <a:pt x="2556" y="490"/>
                    <a:pt x="2364" y="232"/>
                  </a:cubicBezTo>
                  <a:cubicBezTo>
                    <a:pt x="2249" y="81"/>
                    <a:pt x="2077" y="1"/>
                    <a:pt x="1902" y="1"/>
                  </a:cubicBezTo>
                  <a:close/>
                </a:path>
              </a:pathLst>
            </a:custGeom>
            <a:solidFill>
              <a:srgbClr val="CED6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55"/>
            <p:cNvSpPr/>
            <p:nvPr/>
          </p:nvSpPr>
          <p:spPr>
            <a:xfrm>
              <a:off x="2710154" y="2180513"/>
              <a:ext cx="63864" cy="52914"/>
            </a:xfrm>
            <a:custGeom>
              <a:avLst/>
              <a:gdLst/>
              <a:ahLst/>
              <a:cxnLst/>
              <a:rect l="l" t="t" r="r" b="b"/>
              <a:pathLst>
                <a:path w="2432" h="2015" extrusionOk="0">
                  <a:moveTo>
                    <a:pt x="2001" y="0"/>
                  </a:moveTo>
                  <a:lnTo>
                    <a:pt x="2001" y="0"/>
                  </a:lnTo>
                  <a:cubicBezTo>
                    <a:pt x="2097" y="249"/>
                    <a:pt x="2011" y="527"/>
                    <a:pt x="1800" y="680"/>
                  </a:cubicBezTo>
                  <a:lnTo>
                    <a:pt x="546" y="1589"/>
                  </a:lnTo>
                  <a:cubicBezTo>
                    <a:pt x="445" y="1661"/>
                    <a:pt x="329" y="1699"/>
                    <a:pt x="211" y="1699"/>
                  </a:cubicBezTo>
                  <a:cubicBezTo>
                    <a:pt x="141" y="1699"/>
                    <a:pt x="69" y="1685"/>
                    <a:pt x="1" y="1656"/>
                  </a:cubicBezTo>
                  <a:lnTo>
                    <a:pt x="1" y="1656"/>
                  </a:lnTo>
                  <a:cubicBezTo>
                    <a:pt x="89" y="1883"/>
                    <a:pt x="303" y="2015"/>
                    <a:pt x="525" y="2015"/>
                  </a:cubicBezTo>
                  <a:cubicBezTo>
                    <a:pt x="640" y="2015"/>
                    <a:pt x="758" y="1980"/>
                    <a:pt x="862" y="1905"/>
                  </a:cubicBezTo>
                  <a:lnTo>
                    <a:pt x="2116" y="1005"/>
                  </a:lnTo>
                  <a:cubicBezTo>
                    <a:pt x="2384" y="814"/>
                    <a:pt x="2432" y="440"/>
                    <a:pt x="2240" y="192"/>
                  </a:cubicBezTo>
                  <a:cubicBezTo>
                    <a:pt x="2173" y="106"/>
                    <a:pt x="2097" y="39"/>
                    <a:pt x="2001" y="0"/>
                  </a:cubicBezTo>
                  <a:close/>
                </a:path>
              </a:pathLst>
            </a:custGeom>
            <a:solidFill>
              <a:srgbClr val="A9B4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55"/>
            <p:cNvSpPr/>
            <p:nvPr/>
          </p:nvSpPr>
          <p:spPr>
            <a:xfrm>
              <a:off x="2732528" y="2203254"/>
              <a:ext cx="59847" cy="48528"/>
            </a:xfrm>
            <a:custGeom>
              <a:avLst/>
              <a:gdLst/>
              <a:ahLst/>
              <a:cxnLst/>
              <a:rect l="l" t="t" r="r" b="b"/>
              <a:pathLst>
                <a:path w="2279" h="1848" extrusionOk="0">
                  <a:moveTo>
                    <a:pt x="1629" y="1"/>
                  </a:moveTo>
                  <a:cubicBezTo>
                    <a:pt x="1512" y="1"/>
                    <a:pt x="1394" y="37"/>
                    <a:pt x="1293" y="110"/>
                  </a:cubicBezTo>
                  <a:lnTo>
                    <a:pt x="326" y="809"/>
                  </a:lnTo>
                  <a:cubicBezTo>
                    <a:pt x="68" y="1000"/>
                    <a:pt x="1" y="1364"/>
                    <a:pt x="192" y="1623"/>
                  </a:cubicBezTo>
                  <a:cubicBezTo>
                    <a:pt x="306" y="1770"/>
                    <a:pt x="473" y="1847"/>
                    <a:pt x="643" y="1847"/>
                  </a:cubicBezTo>
                  <a:cubicBezTo>
                    <a:pt x="759" y="1847"/>
                    <a:pt x="876" y="1811"/>
                    <a:pt x="977" y="1737"/>
                  </a:cubicBezTo>
                  <a:lnTo>
                    <a:pt x="1963" y="1039"/>
                  </a:lnTo>
                  <a:cubicBezTo>
                    <a:pt x="2221" y="847"/>
                    <a:pt x="2278" y="484"/>
                    <a:pt x="2077" y="225"/>
                  </a:cubicBezTo>
                  <a:cubicBezTo>
                    <a:pt x="1969" y="77"/>
                    <a:pt x="1801" y="1"/>
                    <a:pt x="1629" y="1"/>
                  </a:cubicBezTo>
                  <a:close/>
                </a:path>
              </a:pathLst>
            </a:custGeom>
            <a:solidFill>
              <a:srgbClr val="CED6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55"/>
            <p:cNvSpPr/>
            <p:nvPr/>
          </p:nvSpPr>
          <p:spPr>
            <a:xfrm>
              <a:off x="2735810" y="2204384"/>
              <a:ext cx="56564" cy="47399"/>
            </a:xfrm>
            <a:custGeom>
              <a:avLst/>
              <a:gdLst/>
              <a:ahLst/>
              <a:cxnLst/>
              <a:rect l="l" t="t" r="r" b="b"/>
              <a:pathLst>
                <a:path w="2154" h="1805" extrusionOk="0">
                  <a:moveTo>
                    <a:pt x="1713" y="0"/>
                  </a:moveTo>
                  <a:lnTo>
                    <a:pt x="1713" y="0"/>
                  </a:lnTo>
                  <a:cubicBezTo>
                    <a:pt x="1809" y="240"/>
                    <a:pt x="1732" y="517"/>
                    <a:pt x="1522" y="670"/>
                  </a:cubicBezTo>
                  <a:lnTo>
                    <a:pt x="546" y="1379"/>
                  </a:lnTo>
                  <a:cubicBezTo>
                    <a:pt x="444" y="1450"/>
                    <a:pt x="328" y="1488"/>
                    <a:pt x="211" y="1488"/>
                  </a:cubicBezTo>
                  <a:cubicBezTo>
                    <a:pt x="140" y="1488"/>
                    <a:pt x="69" y="1474"/>
                    <a:pt x="0" y="1446"/>
                  </a:cubicBezTo>
                  <a:lnTo>
                    <a:pt x="0" y="1446"/>
                  </a:lnTo>
                  <a:cubicBezTo>
                    <a:pt x="19" y="1493"/>
                    <a:pt x="38" y="1541"/>
                    <a:pt x="67" y="1580"/>
                  </a:cubicBezTo>
                  <a:cubicBezTo>
                    <a:pt x="181" y="1727"/>
                    <a:pt x="348" y="1804"/>
                    <a:pt x="520" y="1804"/>
                  </a:cubicBezTo>
                  <a:cubicBezTo>
                    <a:pt x="637" y="1804"/>
                    <a:pt x="756" y="1768"/>
                    <a:pt x="861" y="1694"/>
                  </a:cubicBezTo>
                  <a:lnTo>
                    <a:pt x="1838" y="996"/>
                  </a:lnTo>
                  <a:cubicBezTo>
                    <a:pt x="2096" y="804"/>
                    <a:pt x="2153" y="441"/>
                    <a:pt x="1952" y="182"/>
                  </a:cubicBezTo>
                  <a:cubicBezTo>
                    <a:pt x="1895" y="106"/>
                    <a:pt x="1809" y="39"/>
                    <a:pt x="1713" y="0"/>
                  </a:cubicBezTo>
                  <a:close/>
                </a:path>
              </a:pathLst>
            </a:custGeom>
            <a:solidFill>
              <a:srgbClr val="A9B4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55"/>
            <p:cNvSpPr/>
            <p:nvPr/>
          </p:nvSpPr>
          <p:spPr>
            <a:xfrm>
              <a:off x="2758158" y="2226967"/>
              <a:ext cx="52310" cy="43303"/>
            </a:xfrm>
            <a:custGeom>
              <a:avLst/>
              <a:gdLst/>
              <a:ahLst/>
              <a:cxnLst/>
              <a:rect l="l" t="t" r="r" b="b"/>
              <a:pathLst>
                <a:path w="1992" h="1649" extrusionOk="0">
                  <a:moveTo>
                    <a:pt x="1340" y="1"/>
                  </a:moveTo>
                  <a:cubicBezTo>
                    <a:pt x="1227" y="1"/>
                    <a:pt x="1114" y="35"/>
                    <a:pt x="1015" y="107"/>
                  </a:cubicBezTo>
                  <a:lnTo>
                    <a:pt x="317" y="614"/>
                  </a:lnTo>
                  <a:cubicBezTo>
                    <a:pt x="58" y="796"/>
                    <a:pt x="1" y="1160"/>
                    <a:pt x="183" y="1409"/>
                  </a:cubicBezTo>
                  <a:cubicBezTo>
                    <a:pt x="299" y="1566"/>
                    <a:pt x="475" y="1648"/>
                    <a:pt x="652" y="1648"/>
                  </a:cubicBezTo>
                  <a:cubicBezTo>
                    <a:pt x="766" y="1648"/>
                    <a:pt x="879" y="1614"/>
                    <a:pt x="977" y="1543"/>
                  </a:cubicBezTo>
                  <a:lnTo>
                    <a:pt x="1676" y="1035"/>
                  </a:lnTo>
                  <a:cubicBezTo>
                    <a:pt x="1944" y="844"/>
                    <a:pt x="1991" y="480"/>
                    <a:pt x="1800" y="231"/>
                  </a:cubicBezTo>
                  <a:cubicBezTo>
                    <a:pt x="1684" y="81"/>
                    <a:pt x="1513" y="1"/>
                    <a:pt x="1340" y="1"/>
                  </a:cubicBezTo>
                  <a:close/>
                </a:path>
              </a:pathLst>
            </a:custGeom>
            <a:solidFill>
              <a:srgbClr val="CED6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55"/>
            <p:cNvSpPr/>
            <p:nvPr/>
          </p:nvSpPr>
          <p:spPr>
            <a:xfrm>
              <a:off x="2761178" y="2228018"/>
              <a:ext cx="49290" cy="42252"/>
            </a:xfrm>
            <a:custGeom>
              <a:avLst/>
              <a:gdLst/>
              <a:ahLst/>
              <a:cxnLst/>
              <a:rect l="l" t="t" r="r" b="b"/>
              <a:pathLst>
                <a:path w="1877" h="1609" extrusionOk="0">
                  <a:moveTo>
                    <a:pt x="1417" y="0"/>
                  </a:moveTo>
                  <a:cubicBezTo>
                    <a:pt x="1503" y="230"/>
                    <a:pt x="1417" y="498"/>
                    <a:pt x="1216" y="651"/>
                  </a:cubicBezTo>
                  <a:lnTo>
                    <a:pt x="517" y="1148"/>
                  </a:lnTo>
                  <a:cubicBezTo>
                    <a:pt x="419" y="1222"/>
                    <a:pt x="305" y="1261"/>
                    <a:pt x="190" y="1261"/>
                  </a:cubicBezTo>
                  <a:cubicBezTo>
                    <a:pt x="126" y="1261"/>
                    <a:pt x="62" y="1249"/>
                    <a:pt x="1" y="1225"/>
                  </a:cubicBezTo>
                  <a:lnTo>
                    <a:pt x="1" y="1225"/>
                  </a:lnTo>
                  <a:cubicBezTo>
                    <a:pt x="20" y="1273"/>
                    <a:pt x="39" y="1321"/>
                    <a:pt x="68" y="1369"/>
                  </a:cubicBezTo>
                  <a:cubicBezTo>
                    <a:pt x="184" y="1526"/>
                    <a:pt x="360" y="1608"/>
                    <a:pt x="539" y="1608"/>
                  </a:cubicBezTo>
                  <a:cubicBezTo>
                    <a:pt x="654" y="1608"/>
                    <a:pt x="770" y="1574"/>
                    <a:pt x="872" y="1503"/>
                  </a:cubicBezTo>
                  <a:lnTo>
                    <a:pt x="1561" y="995"/>
                  </a:lnTo>
                  <a:cubicBezTo>
                    <a:pt x="1829" y="804"/>
                    <a:pt x="1876" y="440"/>
                    <a:pt x="1685" y="182"/>
                  </a:cubicBezTo>
                  <a:cubicBezTo>
                    <a:pt x="1618" y="96"/>
                    <a:pt x="1522" y="29"/>
                    <a:pt x="1417" y="0"/>
                  </a:cubicBezTo>
                  <a:close/>
                </a:path>
              </a:pathLst>
            </a:custGeom>
            <a:solidFill>
              <a:srgbClr val="A9B4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55"/>
            <p:cNvSpPr/>
            <p:nvPr/>
          </p:nvSpPr>
          <p:spPr>
            <a:xfrm>
              <a:off x="2783814" y="2250706"/>
              <a:ext cx="45010" cy="37919"/>
            </a:xfrm>
            <a:custGeom>
              <a:avLst/>
              <a:gdLst/>
              <a:ahLst/>
              <a:cxnLst/>
              <a:rect l="l" t="t" r="r" b="b"/>
              <a:pathLst>
                <a:path w="1714" h="1444" extrusionOk="0">
                  <a:moveTo>
                    <a:pt x="1057" y="0"/>
                  </a:moveTo>
                  <a:cubicBezTo>
                    <a:pt x="942" y="0"/>
                    <a:pt x="826" y="34"/>
                    <a:pt x="727" y="103"/>
                  </a:cubicBezTo>
                  <a:lnTo>
                    <a:pt x="316" y="409"/>
                  </a:lnTo>
                  <a:cubicBezTo>
                    <a:pt x="57" y="600"/>
                    <a:pt x="0" y="954"/>
                    <a:pt x="182" y="1203"/>
                  </a:cubicBezTo>
                  <a:cubicBezTo>
                    <a:pt x="298" y="1360"/>
                    <a:pt x="475" y="1443"/>
                    <a:pt x="651" y="1443"/>
                  </a:cubicBezTo>
                  <a:cubicBezTo>
                    <a:pt x="765" y="1443"/>
                    <a:pt x="879" y="1409"/>
                    <a:pt x="976" y="1337"/>
                  </a:cubicBezTo>
                  <a:lnTo>
                    <a:pt x="1397" y="1031"/>
                  </a:lnTo>
                  <a:cubicBezTo>
                    <a:pt x="1656" y="849"/>
                    <a:pt x="1713" y="485"/>
                    <a:pt x="1512" y="227"/>
                  </a:cubicBezTo>
                  <a:cubicBezTo>
                    <a:pt x="1403" y="77"/>
                    <a:pt x="1231" y="0"/>
                    <a:pt x="1057" y="0"/>
                  </a:cubicBezTo>
                  <a:close/>
                </a:path>
              </a:pathLst>
            </a:custGeom>
            <a:solidFill>
              <a:srgbClr val="CED6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55"/>
            <p:cNvSpPr/>
            <p:nvPr/>
          </p:nvSpPr>
          <p:spPr>
            <a:xfrm>
              <a:off x="2786807" y="2251888"/>
              <a:ext cx="42016" cy="36764"/>
            </a:xfrm>
            <a:custGeom>
              <a:avLst/>
              <a:gdLst/>
              <a:ahLst/>
              <a:cxnLst/>
              <a:rect l="l" t="t" r="r" b="b"/>
              <a:pathLst>
                <a:path w="1600" h="1400" extrusionOk="0">
                  <a:moveTo>
                    <a:pt x="1149" y="0"/>
                  </a:moveTo>
                  <a:lnTo>
                    <a:pt x="1149" y="0"/>
                  </a:lnTo>
                  <a:cubicBezTo>
                    <a:pt x="1245" y="239"/>
                    <a:pt x="1168" y="517"/>
                    <a:pt x="958" y="661"/>
                  </a:cubicBezTo>
                  <a:lnTo>
                    <a:pt x="537" y="967"/>
                  </a:lnTo>
                  <a:cubicBezTo>
                    <a:pt x="442" y="1038"/>
                    <a:pt x="329" y="1072"/>
                    <a:pt x="213" y="1072"/>
                  </a:cubicBezTo>
                  <a:cubicBezTo>
                    <a:pt x="142" y="1072"/>
                    <a:pt x="70" y="1059"/>
                    <a:pt x="1" y="1034"/>
                  </a:cubicBezTo>
                  <a:lnTo>
                    <a:pt x="1" y="1034"/>
                  </a:lnTo>
                  <a:cubicBezTo>
                    <a:pt x="90" y="1263"/>
                    <a:pt x="311" y="1400"/>
                    <a:pt x="537" y="1400"/>
                  </a:cubicBezTo>
                  <a:cubicBezTo>
                    <a:pt x="650" y="1400"/>
                    <a:pt x="763" y="1366"/>
                    <a:pt x="862" y="1292"/>
                  </a:cubicBezTo>
                  <a:lnTo>
                    <a:pt x="1283" y="986"/>
                  </a:lnTo>
                  <a:cubicBezTo>
                    <a:pt x="1542" y="804"/>
                    <a:pt x="1599" y="431"/>
                    <a:pt x="1398" y="182"/>
                  </a:cubicBezTo>
                  <a:cubicBezTo>
                    <a:pt x="1331" y="96"/>
                    <a:pt x="1255" y="38"/>
                    <a:pt x="1149" y="0"/>
                  </a:cubicBezTo>
                  <a:close/>
                </a:path>
              </a:pathLst>
            </a:custGeom>
            <a:solidFill>
              <a:srgbClr val="A9B4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55"/>
            <p:cNvSpPr/>
            <p:nvPr/>
          </p:nvSpPr>
          <p:spPr>
            <a:xfrm>
              <a:off x="2788829" y="2102101"/>
              <a:ext cx="64862" cy="99788"/>
            </a:xfrm>
            <a:custGeom>
              <a:avLst/>
              <a:gdLst/>
              <a:ahLst/>
              <a:cxnLst/>
              <a:rect l="l" t="t" r="r" b="b"/>
              <a:pathLst>
                <a:path w="2470" h="3800" extrusionOk="0">
                  <a:moveTo>
                    <a:pt x="527" y="0"/>
                  </a:moveTo>
                  <a:cubicBezTo>
                    <a:pt x="441" y="0"/>
                    <a:pt x="364" y="58"/>
                    <a:pt x="345" y="144"/>
                  </a:cubicBezTo>
                  <a:lnTo>
                    <a:pt x="0" y="1522"/>
                  </a:lnTo>
                  <a:lnTo>
                    <a:pt x="0" y="3034"/>
                  </a:lnTo>
                  <a:cubicBezTo>
                    <a:pt x="0" y="3455"/>
                    <a:pt x="345" y="3800"/>
                    <a:pt x="766" y="3800"/>
                  </a:cubicBezTo>
                  <a:cubicBezTo>
                    <a:pt x="1178" y="3800"/>
                    <a:pt x="1522" y="3455"/>
                    <a:pt x="1522" y="3034"/>
                  </a:cubicBezTo>
                  <a:lnTo>
                    <a:pt x="1522" y="1895"/>
                  </a:lnTo>
                  <a:lnTo>
                    <a:pt x="2470" y="0"/>
                  </a:lnTo>
                  <a:close/>
                </a:path>
              </a:pathLst>
            </a:custGeom>
            <a:solidFill>
              <a:srgbClr val="CED6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55"/>
            <p:cNvSpPr/>
            <p:nvPr/>
          </p:nvSpPr>
          <p:spPr>
            <a:xfrm>
              <a:off x="2788829" y="2102101"/>
              <a:ext cx="27415" cy="99788"/>
            </a:xfrm>
            <a:custGeom>
              <a:avLst/>
              <a:gdLst/>
              <a:ahLst/>
              <a:cxnLst/>
              <a:rect l="l" t="t" r="r" b="b"/>
              <a:pathLst>
                <a:path w="1044" h="3800" extrusionOk="0">
                  <a:moveTo>
                    <a:pt x="527" y="0"/>
                  </a:moveTo>
                  <a:cubicBezTo>
                    <a:pt x="441" y="0"/>
                    <a:pt x="364" y="58"/>
                    <a:pt x="335" y="144"/>
                  </a:cubicBezTo>
                  <a:lnTo>
                    <a:pt x="0" y="1512"/>
                  </a:lnTo>
                  <a:lnTo>
                    <a:pt x="0" y="3034"/>
                  </a:lnTo>
                  <a:cubicBezTo>
                    <a:pt x="0" y="3455"/>
                    <a:pt x="335" y="3800"/>
                    <a:pt x="756" y="3800"/>
                  </a:cubicBezTo>
                  <a:cubicBezTo>
                    <a:pt x="852" y="3800"/>
                    <a:pt x="948" y="3781"/>
                    <a:pt x="1044" y="3742"/>
                  </a:cubicBezTo>
                  <a:cubicBezTo>
                    <a:pt x="756" y="3627"/>
                    <a:pt x="565" y="3350"/>
                    <a:pt x="565" y="3034"/>
                  </a:cubicBezTo>
                  <a:lnTo>
                    <a:pt x="565" y="1522"/>
                  </a:lnTo>
                  <a:lnTo>
                    <a:pt x="948" y="0"/>
                  </a:lnTo>
                  <a:close/>
                </a:path>
              </a:pathLst>
            </a:custGeom>
            <a:solidFill>
              <a:srgbClr val="A9B4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 name="Google Shape;576;p55"/>
          <p:cNvGrpSpPr/>
          <p:nvPr/>
        </p:nvGrpSpPr>
        <p:grpSpPr>
          <a:xfrm>
            <a:off x="4371582" y="1597924"/>
            <a:ext cx="378249" cy="265909"/>
            <a:chOff x="3954432" y="2942999"/>
            <a:chExt cx="378249" cy="265909"/>
          </a:xfrm>
        </p:grpSpPr>
        <p:sp>
          <p:nvSpPr>
            <p:cNvPr id="577" name="Google Shape;577;p55"/>
            <p:cNvSpPr/>
            <p:nvPr/>
          </p:nvSpPr>
          <p:spPr>
            <a:xfrm>
              <a:off x="3954432" y="2981207"/>
              <a:ext cx="378249" cy="227700"/>
            </a:xfrm>
            <a:custGeom>
              <a:avLst/>
              <a:gdLst/>
              <a:ahLst/>
              <a:cxnLst/>
              <a:rect l="l" t="t" r="r" b="b"/>
              <a:pathLst>
                <a:path w="14404" h="8671" extrusionOk="0">
                  <a:moveTo>
                    <a:pt x="7207" y="0"/>
                  </a:moveTo>
                  <a:cubicBezTo>
                    <a:pt x="6346" y="0"/>
                    <a:pt x="5054" y="546"/>
                    <a:pt x="3388" y="1637"/>
                  </a:cubicBezTo>
                  <a:cubicBezTo>
                    <a:pt x="2307" y="2345"/>
                    <a:pt x="1264" y="3110"/>
                    <a:pt x="259" y="3924"/>
                  </a:cubicBezTo>
                  <a:cubicBezTo>
                    <a:pt x="0" y="4134"/>
                    <a:pt x="0" y="4527"/>
                    <a:pt x="259" y="4747"/>
                  </a:cubicBezTo>
                  <a:cubicBezTo>
                    <a:pt x="1264" y="5560"/>
                    <a:pt x="2307" y="6326"/>
                    <a:pt x="3388" y="7034"/>
                  </a:cubicBezTo>
                  <a:cubicBezTo>
                    <a:pt x="5063" y="8125"/>
                    <a:pt x="6346" y="8671"/>
                    <a:pt x="7207" y="8671"/>
                  </a:cubicBezTo>
                  <a:cubicBezTo>
                    <a:pt x="8059" y="8671"/>
                    <a:pt x="9351" y="8116"/>
                    <a:pt x="11025" y="7034"/>
                  </a:cubicBezTo>
                  <a:cubicBezTo>
                    <a:pt x="12107" y="6326"/>
                    <a:pt x="13150" y="5560"/>
                    <a:pt x="14145" y="4747"/>
                  </a:cubicBezTo>
                  <a:cubicBezTo>
                    <a:pt x="14404" y="4536"/>
                    <a:pt x="14404" y="4134"/>
                    <a:pt x="14145" y="3924"/>
                  </a:cubicBezTo>
                  <a:cubicBezTo>
                    <a:pt x="13150" y="3110"/>
                    <a:pt x="12107" y="2345"/>
                    <a:pt x="11025" y="1637"/>
                  </a:cubicBezTo>
                  <a:cubicBezTo>
                    <a:pt x="9351" y="546"/>
                    <a:pt x="8059" y="0"/>
                    <a:pt x="7207" y="0"/>
                  </a:cubicBezTo>
                  <a:close/>
                </a:path>
              </a:pathLst>
            </a:custGeom>
            <a:solidFill>
              <a:srgbClr val="E2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55"/>
            <p:cNvSpPr/>
            <p:nvPr/>
          </p:nvSpPr>
          <p:spPr>
            <a:xfrm>
              <a:off x="3954432" y="2980944"/>
              <a:ext cx="208111" cy="227727"/>
            </a:xfrm>
            <a:custGeom>
              <a:avLst/>
              <a:gdLst/>
              <a:ahLst/>
              <a:cxnLst/>
              <a:rect l="l" t="t" r="r" b="b"/>
              <a:pathLst>
                <a:path w="7925" h="8672" extrusionOk="0">
                  <a:moveTo>
                    <a:pt x="7207" y="1"/>
                  </a:moveTo>
                  <a:cubicBezTo>
                    <a:pt x="6346" y="1"/>
                    <a:pt x="5063" y="556"/>
                    <a:pt x="3379" y="1637"/>
                  </a:cubicBezTo>
                  <a:cubicBezTo>
                    <a:pt x="2297" y="2345"/>
                    <a:pt x="1264" y="3111"/>
                    <a:pt x="259" y="3934"/>
                  </a:cubicBezTo>
                  <a:cubicBezTo>
                    <a:pt x="0" y="4144"/>
                    <a:pt x="0" y="4537"/>
                    <a:pt x="259" y="4747"/>
                  </a:cubicBezTo>
                  <a:cubicBezTo>
                    <a:pt x="1264" y="5561"/>
                    <a:pt x="2297" y="6326"/>
                    <a:pt x="3379" y="7044"/>
                  </a:cubicBezTo>
                  <a:cubicBezTo>
                    <a:pt x="5054" y="8126"/>
                    <a:pt x="6346" y="8671"/>
                    <a:pt x="7207" y="8671"/>
                  </a:cubicBezTo>
                  <a:cubicBezTo>
                    <a:pt x="7446" y="8671"/>
                    <a:pt x="7685" y="8633"/>
                    <a:pt x="7925" y="8575"/>
                  </a:cubicBezTo>
                  <a:cubicBezTo>
                    <a:pt x="7121" y="8374"/>
                    <a:pt x="6078" y="7858"/>
                    <a:pt x="4814" y="7044"/>
                  </a:cubicBezTo>
                  <a:cubicBezTo>
                    <a:pt x="3733" y="6326"/>
                    <a:pt x="2699" y="5570"/>
                    <a:pt x="1694" y="4747"/>
                  </a:cubicBezTo>
                  <a:cubicBezTo>
                    <a:pt x="1436" y="4537"/>
                    <a:pt x="1436" y="4144"/>
                    <a:pt x="1694" y="3934"/>
                  </a:cubicBezTo>
                  <a:cubicBezTo>
                    <a:pt x="2699" y="3111"/>
                    <a:pt x="3733" y="2345"/>
                    <a:pt x="4814" y="1637"/>
                  </a:cubicBezTo>
                  <a:cubicBezTo>
                    <a:pt x="6078" y="824"/>
                    <a:pt x="7121" y="307"/>
                    <a:pt x="7925" y="106"/>
                  </a:cubicBezTo>
                  <a:cubicBezTo>
                    <a:pt x="7685" y="39"/>
                    <a:pt x="7446" y="10"/>
                    <a:pt x="7207" y="1"/>
                  </a:cubicBezTo>
                  <a:close/>
                </a:path>
              </a:pathLst>
            </a:custGeom>
            <a:solidFill>
              <a:srgbClr val="E2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55"/>
            <p:cNvSpPr/>
            <p:nvPr/>
          </p:nvSpPr>
          <p:spPr>
            <a:xfrm>
              <a:off x="4034604" y="3013270"/>
              <a:ext cx="190516" cy="163232"/>
            </a:xfrm>
            <a:custGeom>
              <a:avLst/>
              <a:gdLst/>
              <a:ahLst/>
              <a:cxnLst/>
              <a:rect l="l" t="t" r="r" b="b"/>
              <a:pathLst>
                <a:path w="7255" h="6216" extrusionOk="0">
                  <a:moveTo>
                    <a:pt x="4127" y="0"/>
                  </a:moveTo>
                  <a:cubicBezTo>
                    <a:pt x="3364" y="0"/>
                    <a:pt x="2587" y="283"/>
                    <a:pt x="1953" y="913"/>
                  </a:cubicBezTo>
                  <a:cubicBezTo>
                    <a:pt x="0" y="2866"/>
                    <a:pt x="1388" y="6215"/>
                    <a:pt x="4154" y="6215"/>
                  </a:cubicBezTo>
                  <a:cubicBezTo>
                    <a:pt x="5857" y="6206"/>
                    <a:pt x="7245" y="4818"/>
                    <a:pt x="7255" y="3105"/>
                  </a:cubicBezTo>
                  <a:cubicBezTo>
                    <a:pt x="7255" y="1239"/>
                    <a:pt x="5724" y="0"/>
                    <a:pt x="4127" y="0"/>
                  </a:cubicBezTo>
                  <a:close/>
                </a:path>
              </a:pathLst>
            </a:custGeom>
            <a:solidFill>
              <a:srgbClr val="6A7F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55"/>
            <p:cNvSpPr/>
            <p:nvPr/>
          </p:nvSpPr>
          <p:spPr>
            <a:xfrm>
              <a:off x="4062256" y="3013349"/>
              <a:ext cx="96768" cy="163101"/>
            </a:xfrm>
            <a:custGeom>
              <a:avLst/>
              <a:gdLst/>
              <a:ahLst/>
              <a:cxnLst/>
              <a:rect l="l" t="t" r="r" b="b"/>
              <a:pathLst>
                <a:path w="3685" h="6211" extrusionOk="0">
                  <a:moveTo>
                    <a:pt x="3088" y="0"/>
                  </a:moveTo>
                  <a:cubicBezTo>
                    <a:pt x="1418" y="0"/>
                    <a:pt x="0" y="1363"/>
                    <a:pt x="0" y="3102"/>
                  </a:cubicBezTo>
                  <a:cubicBezTo>
                    <a:pt x="0" y="4852"/>
                    <a:pt x="1423" y="6210"/>
                    <a:pt x="3097" y="6210"/>
                  </a:cubicBezTo>
                  <a:cubicBezTo>
                    <a:pt x="3290" y="6210"/>
                    <a:pt x="3487" y="6192"/>
                    <a:pt x="3685" y="6155"/>
                  </a:cubicBezTo>
                  <a:cubicBezTo>
                    <a:pt x="2230" y="5868"/>
                    <a:pt x="1177" y="4585"/>
                    <a:pt x="1177" y="3102"/>
                  </a:cubicBezTo>
                  <a:cubicBezTo>
                    <a:pt x="1177" y="1618"/>
                    <a:pt x="2230" y="346"/>
                    <a:pt x="3685" y="58"/>
                  </a:cubicBezTo>
                  <a:cubicBezTo>
                    <a:pt x="3483" y="19"/>
                    <a:pt x="3284" y="0"/>
                    <a:pt x="3088" y="0"/>
                  </a:cubicBezTo>
                  <a:close/>
                </a:path>
              </a:pathLst>
            </a:custGeom>
            <a:solidFill>
              <a:srgbClr val="5068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55"/>
            <p:cNvSpPr/>
            <p:nvPr/>
          </p:nvSpPr>
          <p:spPr>
            <a:xfrm>
              <a:off x="4088647" y="3053763"/>
              <a:ext cx="96007" cy="82273"/>
            </a:xfrm>
            <a:custGeom>
              <a:avLst/>
              <a:gdLst/>
              <a:ahLst/>
              <a:cxnLst/>
              <a:rect l="l" t="t" r="r" b="b"/>
              <a:pathLst>
                <a:path w="3656" h="3133" extrusionOk="0">
                  <a:moveTo>
                    <a:pt x="2081" y="1"/>
                  </a:moveTo>
                  <a:cubicBezTo>
                    <a:pt x="1697" y="1"/>
                    <a:pt x="1305" y="143"/>
                    <a:pt x="986" y="462"/>
                  </a:cubicBezTo>
                  <a:cubicBezTo>
                    <a:pt x="0" y="1448"/>
                    <a:pt x="699" y="3132"/>
                    <a:pt x="2096" y="3132"/>
                  </a:cubicBezTo>
                  <a:cubicBezTo>
                    <a:pt x="2957" y="3132"/>
                    <a:pt x="3656" y="2434"/>
                    <a:pt x="3656" y="1563"/>
                  </a:cubicBezTo>
                  <a:cubicBezTo>
                    <a:pt x="3656" y="624"/>
                    <a:pt x="2885" y="1"/>
                    <a:pt x="2081" y="1"/>
                  </a:cubicBezTo>
                  <a:close/>
                </a:path>
              </a:pathLst>
            </a:custGeom>
            <a:solidFill>
              <a:srgbClr val="455F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55"/>
            <p:cNvSpPr/>
            <p:nvPr/>
          </p:nvSpPr>
          <p:spPr>
            <a:xfrm>
              <a:off x="4102696" y="3053868"/>
              <a:ext cx="57089" cy="82246"/>
            </a:xfrm>
            <a:custGeom>
              <a:avLst/>
              <a:gdLst/>
              <a:ahLst/>
              <a:cxnLst/>
              <a:rect l="l" t="t" r="r" b="b"/>
              <a:pathLst>
                <a:path w="2174" h="3132" extrusionOk="0">
                  <a:moveTo>
                    <a:pt x="1567" y="1"/>
                  </a:moveTo>
                  <a:cubicBezTo>
                    <a:pt x="740" y="1"/>
                    <a:pt x="1" y="667"/>
                    <a:pt x="1" y="1568"/>
                  </a:cubicBezTo>
                  <a:cubicBezTo>
                    <a:pt x="1" y="2467"/>
                    <a:pt x="734" y="3131"/>
                    <a:pt x="1558" y="3131"/>
                  </a:cubicBezTo>
                  <a:cubicBezTo>
                    <a:pt x="1761" y="3131"/>
                    <a:pt x="1969" y="3091"/>
                    <a:pt x="2173" y="3004"/>
                  </a:cubicBezTo>
                  <a:cubicBezTo>
                    <a:pt x="1590" y="2765"/>
                    <a:pt x="1216" y="2190"/>
                    <a:pt x="1216" y="1559"/>
                  </a:cubicBezTo>
                  <a:cubicBezTo>
                    <a:pt x="1216" y="937"/>
                    <a:pt x="1590" y="372"/>
                    <a:pt x="2173" y="123"/>
                  </a:cubicBezTo>
                  <a:cubicBezTo>
                    <a:pt x="1972" y="39"/>
                    <a:pt x="1767" y="1"/>
                    <a:pt x="1567" y="1"/>
                  </a:cubicBezTo>
                  <a:close/>
                </a:path>
              </a:pathLst>
            </a:custGeom>
            <a:solidFill>
              <a:srgbClr val="465C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55"/>
            <p:cNvSpPr/>
            <p:nvPr/>
          </p:nvSpPr>
          <p:spPr>
            <a:xfrm>
              <a:off x="4260807" y="2996411"/>
              <a:ext cx="38051" cy="26207"/>
            </a:xfrm>
            <a:custGeom>
              <a:avLst/>
              <a:gdLst/>
              <a:ahLst/>
              <a:cxnLst/>
              <a:rect l="l" t="t" r="r" b="b"/>
              <a:pathLst>
                <a:path w="1449" h="998" extrusionOk="0">
                  <a:moveTo>
                    <a:pt x="331" y="0"/>
                  </a:moveTo>
                  <a:cubicBezTo>
                    <a:pt x="136" y="0"/>
                    <a:pt x="0" y="272"/>
                    <a:pt x="201" y="416"/>
                  </a:cubicBezTo>
                  <a:cubicBezTo>
                    <a:pt x="440" y="579"/>
                    <a:pt x="698" y="761"/>
                    <a:pt x="957" y="943"/>
                  </a:cubicBezTo>
                  <a:cubicBezTo>
                    <a:pt x="1006" y="981"/>
                    <a:pt x="1057" y="998"/>
                    <a:pt x="1104" y="998"/>
                  </a:cubicBezTo>
                  <a:cubicBezTo>
                    <a:pt x="1304" y="998"/>
                    <a:pt x="1449" y="707"/>
                    <a:pt x="1225" y="560"/>
                  </a:cubicBezTo>
                  <a:cubicBezTo>
                    <a:pt x="966" y="378"/>
                    <a:pt x="708" y="196"/>
                    <a:pt x="449" y="34"/>
                  </a:cubicBezTo>
                  <a:cubicBezTo>
                    <a:pt x="409" y="10"/>
                    <a:pt x="369" y="0"/>
                    <a:pt x="331" y="0"/>
                  </a:cubicBezTo>
                  <a:close/>
                </a:path>
              </a:pathLst>
            </a:custGeom>
            <a:solidFill>
              <a:srgbClr val="E2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55"/>
            <p:cNvSpPr/>
            <p:nvPr/>
          </p:nvSpPr>
          <p:spPr>
            <a:xfrm>
              <a:off x="4020528" y="2942999"/>
              <a:ext cx="229381" cy="58323"/>
            </a:xfrm>
            <a:custGeom>
              <a:avLst/>
              <a:gdLst/>
              <a:ahLst/>
              <a:cxnLst/>
              <a:rect l="l" t="t" r="r" b="b"/>
              <a:pathLst>
                <a:path w="8735" h="2221" extrusionOk="0">
                  <a:moveTo>
                    <a:pt x="4690" y="0"/>
                  </a:moveTo>
                  <a:cubicBezTo>
                    <a:pt x="3551" y="0"/>
                    <a:pt x="2077" y="584"/>
                    <a:pt x="192" y="1790"/>
                  </a:cubicBezTo>
                  <a:cubicBezTo>
                    <a:pt x="0" y="1914"/>
                    <a:pt x="87" y="2211"/>
                    <a:pt x="316" y="2221"/>
                  </a:cubicBezTo>
                  <a:cubicBezTo>
                    <a:pt x="355" y="2211"/>
                    <a:pt x="402" y="2202"/>
                    <a:pt x="441" y="2182"/>
                  </a:cubicBezTo>
                  <a:cubicBezTo>
                    <a:pt x="2249" y="1024"/>
                    <a:pt x="3637" y="460"/>
                    <a:pt x="4680" y="460"/>
                  </a:cubicBezTo>
                  <a:cubicBezTo>
                    <a:pt x="5599" y="460"/>
                    <a:pt x="6767" y="890"/>
                    <a:pt x="8269" y="1780"/>
                  </a:cubicBezTo>
                  <a:cubicBezTo>
                    <a:pt x="8312" y="1805"/>
                    <a:pt x="8353" y="1815"/>
                    <a:pt x="8392" y="1815"/>
                  </a:cubicBezTo>
                  <a:cubicBezTo>
                    <a:pt x="8600" y="1815"/>
                    <a:pt x="8734" y="1515"/>
                    <a:pt x="8508" y="1379"/>
                  </a:cubicBezTo>
                  <a:cubicBezTo>
                    <a:pt x="6939" y="450"/>
                    <a:pt x="5685" y="0"/>
                    <a:pt x="4690" y="0"/>
                  </a:cubicBezTo>
                  <a:close/>
                </a:path>
              </a:pathLst>
            </a:custGeom>
            <a:solidFill>
              <a:srgbClr val="E2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55"/>
            <p:cNvSpPr/>
            <p:nvPr/>
          </p:nvSpPr>
          <p:spPr>
            <a:xfrm>
              <a:off x="4153719" y="3056337"/>
              <a:ext cx="33193" cy="28440"/>
            </a:xfrm>
            <a:custGeom>
              <a:avLst/>
              <a:gdLst/>
              <a:ahLst/>
              <a:cxnLst/>
              <a:rect l="l" t="t" r="r" b="b"/>
              <a:pathLst>
                <a:path w="1264" h="1083" extrusionOk="0">
                  <a:moveTo>
                    <a:pt x="542" y="1"/>
                  </a:moveTo>
                  <a:cubicBezTo>
                    <a:pt x="266" y="1"/>
                    <a:pt x="1" y="217"/>
                    <a:pt x="1" y="546"/>
                  </a:cubicBezTo>
                  <a:cubicBezTo>
                    <a:pt x="1" y="843"/>
                    <a:pt x="240" y="1082"/>
                    <a:pt x="537" y="1082"/>
                  </a:cubicBezTo>
                  <a:cubicBezTo>
                    <a:pt x="1025" y="1082"/>
                    <a:pt x="1264" y="498"/>
                    <a:pt x="919" y="163"/>
                  </a:cubicBezTo>
                  <a:cubicBezTo>
                    <a:pt x="810" y="51"/>
                    <a:pt x="675" y="1"/>
                    <a:pt x="542" y="1"/>
                  </a:cubicBezTo>
                  <a:close/>
                </a:path>
              </a:pathLst>
            </a:custGeom>
            <a:solidFill>
              <a:srgbClr val="E2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0967627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20"/>
        <p:cNvGrpSpPr/>
        <p:nvPr/>
      </p:nvGrpSpPr>
      <p:grpSpPr>
        <a:xfrm>
          <a:off x="0" y="0"/>
          <a:ext cx="0" cy="0"/>
          <a:chOff x="0" y="0"/>
          <a:chExt cx="0" cy="0"/>
        </a:xfrm>
      </p:grpSpPr>
      <p:sp>
        <p:nvSpPr>
          <p:cNvPr id="623" name="Google Shape;623;p59"/>
          <p:cNvSpPr txBox="1">
            <a:spLocks noGrp="1"/>
          </p:cNvSpPr>
          <p:nvPr>
            <p:ph type="subTitle" idx="3"/>
          </p:nvPr>
        </p:nvSpPr>
        <p:spPr>
          <a:xfrm>
            <a:off x="2146350" y="3119753"/>
            <a:ext cx="2173200" cy="689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Rest APIs</a:t>
            </a:r>
            <a:endParaRPr dirty="0"/>
          </a:p>
        </p:txBody>
      </p:sp>
      <p:sp>
        <p:nvSpPr>
          <p:cNvPr id="624" name="Google Shape;624;p59"/>
          <p:cNvSpPr txBox="1">
            <a:spLocks noGrp="1"/>
          </p:cNvSpPr>
          <p:nvPr>
            <p:ph type="subTitle" idx="4"/>
          </p:nvPr>
        </p:nvSpPr>
        <p:spPr>
          <a:xfrm>
            <a:off x="2146338" y="3741562"/>
            <a:ext cx="2173200" cy="52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dirty="0"/>
              <a:t>Perform Rest api features to build an Movie Rating App</a:t>
            </a:r>
            <a:endParaRPr dirty="0"/>
          </a:p>
        </p:txBody>
      </p:sp>
      <p:sp>
        <p:nvSpPr>
          <p:cNvPr id="625" name="Google Shape;625;p59"/>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dk1"/>
                </a:solidFill>
              </a:rPr>
              <a:t>Next Tasks</a:t>
            </a:r>
            <a:endParaRPr dirty="0">
              <a:solidFill>
                <a:schemeClr val="dk1"/>
              </a:solidFill>
            </a:endParaRPr>
          </a:p>
        </p:txBody>
      </p:sp>
      <p:sp>
        <p:nvSpPr>
          <p:cNvPr id="626" name="Google Shape;626;p59"/>
          <p:cNvSpPr txBox="1">
            <a:spLocks noGrp="1"/>
          </p:cNvSpPr>
          <p:nvPr>
            <p:ph type="subTitle" idx="5"/>
          </p:nvPr>
        </p:nvSpPr>
        <p:spPr>
          <a:xfrm>
            <a:off x="3947815" y="1363128"/>
            <a:ext cx="2173200" cy="689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Basics of Frontend</a:t>
            </a:r>
            <a:endParaRPr dirty="0"/>
          </a:p>
        </p:txBody>
      </p:sp>
      <p:sp>
        <p:nvSpPr>
          <p:cNvPr id="627" name="Google Shape;627;p59"/>
          <p:cNvSpPr txBox="1">
            <a:spLocks noGrp="1"/>
          </p:cNvSpPr>
          <p:nvPr>
            <p:ph type="subTitle" idx="6"/>
          </p:nvPr>
        </p:nvSpPr>
        <p:spPr>
          <a:xfrm>
            <a:off x="3947811" y="1984886"/>
            <a:ext cx="2173200" cy="52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Learn the basics of HTML5, CSS3 and JavaScript</a:t>
            </a:r>
            <a:endParaRPr dirty="0"/>
          </a:p>
        </p:txBody>
      </p:sp>
      <p:sp>
        <p:nvSpPr>
          <p:cNvPr id="628" name="Google Shape;628;p59"/>
          <p:cNvSpPr txBox="1">
            <a:spLocks noGrp="1"/>
          </p:cNvSpPr>
          <p:nvPr>
            <p:ph type="subTitle" idx="7"/>
          </p:nvPr>
        </p:nvSpPr>
        <p:spPr>
          <a:xfrm>
            <a:off x="6257579" y="3119753"/>
            <a:ext cx="2173200" cy="689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Vue.Js</a:t>
            </a:r>
            <a:endParaRPr dirty="0"/>
          </a:p>
        </p:txBody>
      </p:sp>
      <p:sp>
        <p:nvSpPr>
          <p:cNvPr id="629" name="Google Shape;629;p59"/>
          <p:cNvSpPr txBox="1">
            <a:spLocks noGrp="1"/>
          </p:cNvSpPr>
          <p:nvPr>
            <p:ph type="subTitle" idx="8"/>
          </p:nvPr>
        </p:nvSpPr>
        <p:spPr>
          <a:xfrm>
            <a:off x="6257575" y="3741562"/>
            <a:ext cx="2173200" cy="52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Vue is JavaScript framework used building user interfaces</a:t>
            </a:r>
          </a:p>
        </p:txBody>
      </p:sp>
      <p:sp>
        <p:nvSpPr>
          <p:cNvPr id="631" name="Google Shape;631;p59"/>
          <p:cNvSpPr/>
          <p:nvPr/>
        </p:nvSpPr>
        <p:spPr>
          <a:xfrm>
            <a:off x="2557611" y="1278399"/>
            <a:ext cx="1390200" cy="1390200"/>
          </a:xfrm>
          <a:prstGeom prst="mathMultiply">
            <a:avLst>
              <a:gd name="adj1" fmla="val 2352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59"/>
          <p:cNvSpPr/>
          <p:nvPr/>
        </p:nvSpPr>
        <p:spPr>
          <a:xfrm>
            <a:off x="723800" y="2977275"/>
            <a:ext cx="1390200" cy="1390200"/>
          </a:xfrm>
          <a:prstGeom prst="mathMultiply">
            <a:avLst>
              <a:gd name="adj1" fmla="val 2352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59"/>
          <p:cNvSpPr/>
          <p:nvPr/>
        </p:nvSpPr>
        <p:spPr>
          <a:xfrm>
            <a:off x="4820200" y="2977275"/>
            <a:ext cx="1390200" cy="1390200"/>
          </a:xfrm>
          <a:prstGeom prst="mathMultiply">
            <a:avLst>
              <a:gd name="adj1" fmla="val 2352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37" name="Google Shape;737;p59"/>
          <p:cNvPicPr preferRelativeResize="0"/>
          <p:nvPr/>
        </p:nvPicPr>
        <p:blipFill>
          <a:blip r:embed="rId3">
            <a:alphaModFix/>
          </a:blip>
          <a:stretch>
            <a:fillRect/>
          </a:stretch>
        </p:blipFill>
        <p:spPr>
          <a:xfrm rot="2700000">
            <a:off x="5682558" y="-1425720"/>
            <a:ext cx="4916876" cy="3637251"/>
          </a:xfrm>
          <a:prstGeom prst="rect">
            <a:avLst/>
          </a:prstGeom>
          <a:noFill/>
          <a:ln>
            <a:noFill/>
          </a:ln>
        </p:spPr>
      </p:pic>
      <p:pic>
        <p:nvPicPr>
          <p:cNvPr id="738" name="Google Shape;738;p59"/>
          <p:cNvPicPr preferRelativeResize="0"/>
          <p:nvPr/>
        </p:nvPicPr>
        <p:blipFill>
          <a:blip r:embed="rId3">
            <a:alphaModFix/>
          </a:blip>
          <a:stretch>
            <a:fillRect/>
          </a:stretch>
        </p:blipFill>
        <p:spPr>
          <a:xfrm rot="-2700000" flipH="1">
            <a:off x="-1373192" y="-1425720"/>
            <a:ext cx="4916876" cy="3637251"/>
          </a:xfrm>
          <a:prstGeom prst="rect">
            <a:avLst/>
          </a:prstGeom>
          <a:noFill/>
          <a:ln>
            <a:noFill/>
          </a:ln>
        </p:spPr>
      </p:pic>
    </p:spTree>
  </p:cSld>
  <p:clrMapOvr>
    <a:masterClrMapping/>
  </p:clrMapOvr>
</p:sld>
</file>

<file path=ppt/theme/theme1.xml><?xml version="1.0" encoding="utf-8"?>
<a:theme xmlns:a="http://schemas.openxmlformats.org/drawingml/2006/main" name="Software Testing Company by Slidesgo">
  <a:themeElements>
    <a:clrScheme name="Simple Light">
      <a:dk1>
        <a:srgbClr val="FFFFFF"/>
      </a:dk1>
      <a:lt1>
        <a:srgbClr val="FFFFFF"/>
      </a:lt1>
      <a:dk2>
        <a:srgbClr val="000607"/>
      </a:dk2>
      <a:lt2>
        <a:srgbClr val="004651"/>
      </a:lt2>
      <a:accent1>
        <a:srgbClr val="00AB8D"/>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230</TotalTime>
  <Words>598</Words>
  <Application>Microsoft Office PowerPoint</Application>
  <PresentationFormat>On-screen Show (16:9)</PresentationFormat>
  <Paragraphs>100</Paragraphs>
  <Slides>11</Slides>
  <Notes>10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vt:i4>
      </vt:variant>
    </vt:vector>
  </HeadingPairs>
  <TitlesOfParts>
    <vt:vector size="18" baseType="lpstr">
      <vt:lpstr>Advent Pro Medium</vt:lpstr>
      <vt:lpstr>Montserrat</vt:lpstr>
      <vt:lpstr>Abhaya Libre</vt:lpstr>
      <vt:lpstr>Aldrich</vt:lpstr>
      <vt:lpstr>Arial</vt:lpstr>
      <vt:lpstr>Advent Pro</vt:lpstr>
      <vt:lpstr>Software Testing Company by Slidesgo</vt:lpstr>
      <vt:lpstr>Internship Status PPT  (II)</vt:lpstr>
      <vt:lpstr>TABLE OF CONTENTS</vt:lpstr>
      <vt:lpstr>DeltaX</vt:lpstr>
      <vt:lpstr>My Industrial Mentor</vt:lpstr>
      <vt:lpstr>Expected Outcomes of  Training Bootcamp</vt:lpstr>
      <vt:lpstr>What I have Done till now?</vt:lpstr>
      <vt:lpstr>C#</vt:lpstr>
      <vt:lpstr>SQL</vt:lpstr>
      <vt:lpstr>Next Tasks</vt:lpstr>
      <vt:lpstr>THANKS!</vt:lpstr>
      <vt:lpstr>Resources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SOFTWARE TESTING  COMPANY</dc:title>
  <dc:creator>HP</dc:creator>
  <cp:lastModifiedBy>pratik yawalkar</cp:lastModifiedBy>
  <cp:revision>21</cp:revision>
  <dcterms:modified xsi:type="dcterms:W3CDTF">2023-04-07T17:29:42Z</dcterms:modified>
</cp:coreProperties>
</file>